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notesMasterIdLst>
    <p:notesMasterId r:id="rId20"/>
  </p:notesMasterIdLst>
  <p:sldIdLst>
    <p:sldId id="855" r:id="rId2"/>
    <p:sldId id="884" r:id="rId3"/>
    <p:sldId id="291" r:id="rId4"/>
    <p:sldId id="886" r:id="rId5"/>
    <p:sldId id="907" r:id="rId6"/>
    <p:sldId id="908" r:id="rId7"/>
    <p:sldId id="909" r:id="rId8"/>
    <p:sldId id="910" r:id="rId9"/>
    <p:sldId id="911" r:id="rId10"/>
    <p:sldId id="912" r:id="rId11"/>
    <p:sldId id="913" r:id="rId12"/>
    <p:sldId id="914" r:id="rId13"/>
    <p:sldId id="915" r:id="rId14"/>
    <p:sldId id="917" r:id="rId15"/>
    <p:sldId id="918" r:id="rId16"/>
    <p:sldId id="919" r:id="rId17"/>
    <p:sldId id="920" r:id="rId18"/>
    <p:sldId id="906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41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ина Юрусова" initials="АЮ" lastIdx="2" clrIdx="0">
    <p:extLst>
      <p:ext uri="{19B8F6BF-5375-455C-9EA6-DF929625EA0E}">
        <p15:presenceInfo xmlns:p15="http://schemas.microsoft.com/office/powerpoint/2012/main" userId="cc5eb5b0cb0664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572D"/>
    <a:srgbClr val="C19FEF"/>
    <a:srgbClr val="242C30"/>
    <a:srgbClr val="FF6D6D"/>
    <a:srgbClr val="222C30"/>
    <a:srgbClr val="030303"/>
    <a:srgbClr val="007A45"/>
    <a:srgbClr val="1E45A1"/>
    <a:srgbClr val="232C30"/>
    <a:srgbClr val="683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2720" autoAdjust="0"/>
  </p:normalViewPr>
  <p:slideViewPr>
    <p:cSldViewPr>
      <p:cViewPr>
        <p:scale>
          <a:sx n="75" d="100"/>
          <a:sy n="75" d="100"/>
        </p:scale>
        <p:origin x="918" y="1164"/>
      </p:cViewPr>
      <p:guideLst>
        <p:guide pos="302"/>
        <p:guide pos="7378"/>
        <p:guide orient="horz" pos="4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64FBDA-0F78-44B9-AFF8-2FE719CBB25E}" type="datetimeFigureOut">
              <a:rPr lang="ru-RU"/>
              <a:pPr>
                <a:defRPr/>
              </a:pPr>
              <a:t>30.05.2023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56A82E-4AA8-4AA8-B563-CF7BE3CE3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5832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D7AF815-F97C-4115-B189-BF5857CCAFD6}"/>
              </a:ext>
            </a:extLst>
          </p:cNvPr>
          <p:cNvCxnSpPr/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7E6F8F-D76B-4C6A-A9C7-7E44CB931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 rot="10800000">
            <a:off x="9961919" y="5053341"/>
            <a:ext cx="2220233" cy="18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9C584C-1D11-42BD-B581-4FC51E4DF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24"/>
          <a:stretch/>
        </p:blipFill>
        <p:spPr>
          <a:xfrm>
            <a:off x="29220" y="0"/>
            <a:ext cx="10253539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6DD644-27CC-4169-81C0-E55636AE184A}"/>
              </a:ext>
            </a:extLst>
          </p:cNvPr>
          <p:cNvSpPr/>
          <p:nvPr/>
        </p:nvSpPr>
        <p:spPr>
          <a:xfrm>
            <a:off x="-5680" y="0"/>
            <a:ext cx="12192000" cy="6866058"/>
          </a:xfrm>
          <a:prstGeom prst="rect">
            <a:avLst/>
          </a:prstGeom>
          <a:solidFill>
            <a:srgbClr val="232C3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08" y="116632"/>
            <a:ext cx="11141471" cy="99180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2A1A5FC-8051-434D-8C22-E579B6DB42EB}"/>
              </a:ext>
            </a:extLst>
          </p:cNvPr>
          <p:cNvCxnSpPr/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E9A7B3-1A7A-4BD1-89B2-3037B4F7D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 rot="10800000">
            <a:off x="9961919" y="5053341"/>
            <a:ext cx="2220233" cy="18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9C584C-1D11-42BD-B581-4FC51E4DF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24"/>
          <a:stretch/>
        </p:blipFill>
        <p:spPr>
          <a:xfrm>
            <a:off x="29220" y="0"/>
            <a:ext cx="10253539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6DD644-27CC-4169-81C0-E55636AE184A}"/>
              </a:ext>
            </a:extLst>
          </p:cNvPr>
          <p:cNvSpPr/>
          <p:nvPr/>
        </p:nvSpPr>
        <p:spPr>
          <a:xfrm>
            <a:off x="-5680" y="0"/>
            <a:ext cx="12192000" cy="6866058"/>
          </a:xfrm>
          <a:prstGeom prst="rect">
            <a:avLst/>
          </a:prstGeom>
          <a:solidFill>
            <a:srgbClr val="232C3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08" y="116632"/>
            <a:ext cx="11141471" cy="99180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9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844677"/>
            <a:ext cx="10363200" cy="2041524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005064"/>
            <a:ext cx="8534400" cy="16337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E2E78665-581C-4091-8A65-3CF737737440}"/>
              </a:ext>
            </a:extLst>
          </p:cNvPr>
          <p:cNvSpPr/>
          <p:nvPr/>
        </p:nvSpPr>
        <p:spPr>
          <a:xfrm>
            <a:off x="479378" y="442023"/>
            <a:ext cx="11233250" cy="5973957"/>
          </a:xfrm>
          <a:prstGeom prst="roundRect">
            <a:avLst>
              <a:gd name="adj" fmla="val 2140"/>
            </a:avLst>
          </a:prstGeom>
          <a:noFill/>
          <a:ln>
            <a:solidFill>
              <a:srgbClr val="D45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913EDC-0220-439F-857B-E3CB3B0B4F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>
            <a:off x="-1" y="-1"/>
            <a:ext cx="2220233" cy="18046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33066B-5C71-4ABC-8AD3-890277A1D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 rot="10800000">
            <a:off x="9961919" y="5053341"/>
            <a:ext cx="2220233" cy="18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AAF7F4-9100-6990-FBD6-57D6AD9D8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24"/>
          <a:stretch/>
        </p:blipFill>
        <p:spPr>
          <a:xfrm>
            <a:off x="29220" y="0"/>
            <a:ext cx="10253539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7B6308-6B5E-205C-5BE1-10E7057352DA}"/>
              </a:ext>
            </a:extLst>
          </p:cNvPr>
          <p:cNvSpPr/>
          <p:nvPr userDrawn="1"/>
        </p:nvSpPr>
        <p:spPr>
          <a:xfrm>
            <a:off x="-5680" y="0"/>
            <a:ext cx="12192000" cy="6866058"/>
          </a:xfrm>
          <a:prstGeom prst="rect">
            <a:avLst/>
          </a:prstGeom>
          <a:solidFill>
            <a:srgbClr val="232C3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8E124DF-90C7-441C-94AE-9EB0C83F0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628800"/>
            <a:ext cx="7272808" cy="3960440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52C94D-FF9B-4ABE-8046-3490A2D5A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7" b="52972"/>
          <a:stretch/>
        </p:blipFill>
        <p:spPr>
          <a:xfrm>
            <a:off x="8381596" y="3429000"/>
            <a:ext cx="3810404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56C165-542F-48C1-9CC5-FA6BB1B3E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>
            <a:off x="-1" y="-1"/>
            <a:ext cx="2220233" cy="18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2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EE7908-8C57-47E6-A3E9-A9B85FCBD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24"/>
          <a:stretch/>
        </p:blipFill>
        <p:spPr>
          <a:xfrm>
            <a:off x="29220" y="0"/>
            <a:ext cx="10253539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9C9083-BF79-4B7B-BB7E-32068A0FD18C}"/>
              </a:ext>
            </a:extLst>
          </p:cNvPr>
          <p:cNvSpPr/>
          <p:nvPr/>
        </p:nvSpPr>
        <p:spPr>
          <a:xfrm>
            <a:off x="-5680" y="0"/>
            <a:ext cx="12192000" cy="6866058"/>
          </a:xfrm>
          <a:prstGeom prst="rect">
            <a:avLst/>
          </a:prstGeom>
          <a:solidFill>
            <a:srgbClr val="232C3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7409" y="1988839"/>
            <a:ext cx="10657184" cy="2880322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A031ADE-D2FD-4A76-8132-08F3538F79D6}"/>
              </a:ext>
            </a:extLst>
          </p:cNvPr>
          <p:cNvSpPr/>
          <p:nvPr/>
        </p:nvSpPr>
        <p:spPr>
          <a:xfrm>
            <a:off x="479378" y="442023"/>
            <a:ext cx="11233250" cy="5973957"/>
          </a:xfrm>
          <a:prstGeom prst="roundRect">
            <a:avLst>
              <a:gd name="adj" fmla="val 2140"/>
            </a:avLst>
          </a:prstGeom>
          <a:noFill/>
          <a:ln w="15875">
            <a:solidFill>
              <a:srgbClr val="D45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bg>
      <p:bgPr>
        <a:solidFill>
          <a:srgbClr val="232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7409" y="1988839"/>
            <a:ext cx="10657184" cy="2880322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734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73308" y="116632"/>
            <a:ext cx="11466283" cy="99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73308" y="1268760"/>
            <a:ext cx="11466283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8512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6" r:id="rId3"/>
    <p:sldLayoutId id="2147483751" r:id="rId4"/>
    <p:sldLayoutId id="2147483752" r:id="rId5"/>
    <p:sldLayoutId id="2147483753" r:id="rId6"/>
    <p:sldLayoutId id="2147483755" r:id="rId7"/>
    <p:sldLayoutId id="2147483746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ru-RU" altLang="ru-RU" sz="4000" kern="1200" cap="none" baseline="0" dirty="0" smtClean="0">
          <a:solidFill>
            <a:srgbClr val="D4572D"/>
          </a:solidFill>
          <a:latin typeface="Segoe UI Light" panose="020B0502040204020203" pitchFamily="34" charset="0"/>
          <a:ea typeface="Calibri" panose="020F0502020204030204" pitchFamily="34" charset="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>
            <a:off x="-1" y="-1"/>
            <a:ext cx="2441588" cy="198458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2BAFEEC-963A-5F6D-671D-AEA8F73F35B8}"/>
              </a:ext>
            </a:extLst>
          </p:cNvPr>
          <p:cNvSpPr txBox="1">
            <a:spLocks/>
          </p:cNvSpPr>
          <p:nvPr/>
        </p:nvSpPr>
        <p:spPr bwMode="auto">
          <a:xfrm>
            <a:off x="983432" y="2945093"/>
            <a:ext cx="7398164" cy="137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2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4400" dirty="0">
                <a:solidFill>
                  <a:schemeClr val="bg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«Свод-СМАРТ»</a:t>
            </a:r>
            <a:br>
              <a:rPr lang="ru-RU" sz="3000" dirty="0">
                <a:solidFill>
                  <a:schemeClr val="bg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000" dirty="0">
                <a:solidFill>
                  <a:schemeClr val="bg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Формирование регламентированной </a:t>
            </a:r>
            <a:br>
              <a:rPr lang="ru-RU" sz="3000" dirty="0">
                <a:solidFill>
                  <a:schemeClr val="bg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000" dirty="0">
                <a:solidFill>
                  <a:schemeClr val="bg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 произвольной отчетности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9442479-70EA-09C7-599F-3A7291DB0DAA}"/>
              </a:ext>
            </a:extLst>
          </p:cNvPr>
          <p:cNvCxnSpPr/>
          <p:nvPr/>
        </p:nvCxnSpPr>
        <p:spPr>
          <a:xfrm>
            <a:off x="0" y="3378981"/>
            <a:ext cx="731208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F795B9E-2B1C-D01B-2DC2-75FF4E749A66}"/>
              </a:ext>
            </a:extLst>
          </p:cNvPr>
          <p:cNvGrpSpPr/>
          <p:nvPr/>
        </p:nvGrpSpPr>
        <p:grpSpPr>
          <a:xfrm>
            <a:off x="6296896" y="2730501"/>
            <a:ext cx="5895104" cy="4127500"/>
            <a:chOff x="6377748" y="2787109"/>
            <a:chExt cx="5814252" cy="407089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0" r="54581" b="54223"/>
            <a:stretch/>
          </p:blipFill>
          <p:spPr>
            <a:xfrm>
              <a:off x="8381596" y="2787109"/>
              <a:ext cx="3810404" cy="4070891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EBEAA52B-BBBC-8E9D-2145-DA4C01465E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7748" y="4542102"/>
              <a:ext cx="3436812" cy="0"/>
            </a:xfrm>
            <a:prstGeom prst="line">
              <a:avLst/>
            </a:prstGeom>
            <a:ln w="15875">
              <a:solidFill>
                <a:srgbClr val="D4572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330C694-75D7-31CF-EE7E-FEB053916AE1}"/>
              </a:ext>
            </a:extLst>
          </p:cNvPr>
          <p:cNvGrpSpPr/>
          <p:nvPr/>
        </p:nvGrpSpPr>
        <p:grpSpPr>
          <a:xfrm>
            <a:off x="1063613" y="1292004"/>
            <a:ext cx="3304196" cy="694580"/>
            <a:chOff x="4367808" y="1984581"/>
            <a:chExt cx="3750021" cy="788298"/>
          </a:xfrm>
          <a:solidFill>
            <a:schemeClr val="bg1"/>
          </a:solidFill>
        </p:grpSpPr>
        <p:grpSp>
          <p:nvGrpSpPr>
            <p:cNvPr id="43" name="Рисунок 13">
              <a:extLst>
                <a:ext uri="{FF2B5EF4-FFF2-40B4-BE49-F238E27FC236}">
                  <a16:creationId xmlns:a16="http://schemas.microsoft.com/office/drawing/2014/main" id="{07A6A8A2-3C06-0959-19CC-3F9A5FDDEFC2}"/>
                </a:ext>
              </a:extLst>
            </p:cNvPr>
            <p:cNvGrpSpPr/>
            <p:nvPr/>
          </p:nvGrpSpPr>
          <p:grpSpPr>
            <a:xfrm>
              <a:off x="4367808" y="2204871"/>
              <a:ext cx="2784716" cy="358405"/>
              <a:chOff x="4219345" y="3255266"/>
              <a:chExt cx="2784716" cy="358405"/>
            </a:xfrm>
            <a:grpFill/>
          </p:grpSpPr>
          <p:grpSp>
            <p:nvGrpSpPr>
              <p:cNvPr id="45" name="Рисунок 13">
                <a:extLst>
                  <a:ext uri="{FF2B5EF4-FFF2-40B4-BE49-F238E27FC236}">
                    <a16:creationId xmlns:a16="http://schemas.microsoft.com/office/drawing/2014/main" id="{191E297F-05AC-EF5F-746B-D4B9FA0135C4}"/>
                  </a:ext>
                </a:extLst>
              </p:cNvPr>
              <p:cNvGrpSpPr/>
              <p:nvPr/>
            </p:nvGrpSpPr>
            <p:grpSpPr>
              <a:xfrm>
                <a:off x="4219345" y="3255615"/>
                <a:ext cx="433655" cy="356165"/>
                <a:chOff x="4219345" y="3255615"/>
                <a:chExt cx="433655" cy="356165"/>
              </a:xfrm>
              <a:grpFill/>
            </p:grpSpPr>
            <p:sp>
              <p:nvSpPr>
                <p:cNvPr id="58" name="Полилиния: фигура 57">
                  <a:extLst>
                    <a:ext uri="{FF2B5EF4-FFF2-40B4-BE49-F238E27FC236}">
                      <a16:creationId xmlns:a16="http://schemas.microsoft.com/office/drawing/2014/main" id="{39E88C6A-F409-86DD-DC7F-602DDA310A34}"/>
                    </a:ext>
                  </a:extLst>
                </p:cNvPr>
                <p:cNvSpPr/>
                <p:nvPr/>
              </p:nvSpPr>
              <p:spPr>
                <a:xfrm>
                  <a:off x="4257339" y="3255615"/>
                  <a:ext cx="240680" cy="110413"/>
                </a:xfrm>
                <a:custGeom>
                  <a:avLst/>
                  <a:gdLst>
                    <a:gd name="connsiteX0" fmla="*/ 239228 w 240680"/>
                    <a:gd name="connsiteY0" fmla="*/ 7523 h 110413"/>
                    <a:gd name="connsiteX1" fmla="*/ 239194 w 240680"/>
                    <a:gd name="connsiteY1" fmla="*/ 7555 h 110413"/>
                    <a:gd name="connsiteX2" fmla="*/ 239115 w 240680"/>
                    <a:gd name="connsiteY2" fmla="*/ 7622 h 110413"/>
                    <a:gd name="connsiteX3" fmla="*/ 239106 w 240680"/>
                    <a:gd name="connsiteY3" fmla="*/ 7632 h 110413"/>
                    <a:gd name="connsiteX4" fmla="*/ 136128 w 240680"/>
                    <a:gd name="connsiteY4" fmla="*/ 96774 h 110413"/>
                    <a:gd name="connsiteX5" fmla="*/ 99805 w 240680"/>
                    <a:gd name="connsiteY5" fmla="*/ 110414 h 110413"/>
                    <a:gd name="connsiteX6" fmla="*/ 99794 w 240680"/>
                    <a:gd name="connsiteY6" fmla="*/ 110414 h 110413"/>
                    <a:gd name="connsiteX7" fmla="*/ 10668 w 240680"/>
                    <a:gd name="connsiteY7" fmla="*/ 110414 h 110413"/>
                    <a:gd name="connsiteX8" fmla="*/ 10668 w 240680"/>
                    <a:gd name="connsiteY8" fmla="*/ 110412 h 110413"/>
                    <a:gd name="connsiteX9" fmla="*/ 10575 w 240680"/>
                    <a:gd name="connsiteY9" fmla="*/ 110414 h 110413"/>
                    <a:gd name="connsiteX10" fmla="*/ 0 w 240680"/>
                    <a:gd name="connsiteY10" fmla="*/ 99838 h 110413"/>
                    <a:gd name="connsiteX11" fmla="*/ 120 w 240680"/>
                    <a:gd name="connsiteY11" fmla="*/ 98226 h 110413"/>
                    <a:gd name="connsiteX12" fmla="*/ 115 w 240680"/>
                    <a:gd name="connsiteY12" fmla="*/ 98222 h 110413"/>
                    <a:gd name="connsiteX13" fmla="*/ 13203 w 240680"/>
                    <a:gd name="connsiteY13" fmla="*/ 13480 h 110413"/>
                    <a:gd name="connsiteX14" fmla="*/ 13205 w 240680"/>
                    <a:gd name="connsiteY14" fmla="*/ 13480 h 110413"/>
                    <a:gd name="connsiteX15" fmla="*/ 29026 w 240680"/>
                    <a:gd name="connsiteY15" fmla="*/ 2 h 110413"/>
                    <a:gd name="connsiteX16" fmla="*/ 236268 w 240680"/>
                    <a:gd name="connsiteY16" fmla="*/ 2 h 110413"/>
                    <a:gd name="connsiteX17" fmla="*/ 236319 w 240680"/>
                    <a:gd name="connsiteY17" fmla="*/ 2 h 110413"/>
                    <a:gd name="connsiteX18" fmla="*/ 236379 w 240680"/>
                    <a:gd name="connsiteY18" fmla="*/ 0 h 110413"/>
                    <a:gd name="connsiteX19" fmla="*/ 240680 w 240680"/>
                    <a:gd name="connsiteY19" fmla="*/ 4302 h 110413"/>
                    <a:gd name="connsiteX20" fmla="*/ 239228 w 240680"/>
                    <a:gd name="connsiteY20" fmla="*/ 7523 h 110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40680" h="110413">
                      <a:moveTo>
                        <a:pt x="239228" y="7523"/>
                      </a:moveTo>
                      <a:lnTo>
                        <a:pt x="239194" y="7555"/>
                      </a:lnTo>
                      <a:lnTo>
                        <a:pt x="239115" y="7622"/>
                      </a:lnTo>
                      <a:lnTo>
                        <a:pt x="239106" y="7632"/>
                      </a:lnTo>
                      <a:lnTo>
                        <a:pt x="136128" y="96774"/>
                      </a:lnTo>
                      <a:cubicBezTo>
                        <a:pt x="126426" y="105265"/>
                        <a:pt x="113722" y="110412"/>
                        <a:pt x="99805" y="110414"/>
                      </a:cubicBezTo>
                      <a:lnTo>
                        <a:pt x="99794" y="110414"/>
                      </a:lnTo>
                      <a:lnTo>
                        <a:pt x="10668" y="110414"/>
                      </a:lnTo>
                      <a:lnTo>
                        <a:pt x="10668" y="110412"/>
                      </a:lnTo>
                      <a:lnTo>
                        <a:pt x="10575" y="110414"/>
                      </a:lnTo>
                      <a:cubicBezTo>
                        <a:pt x="4733" y="110414"/>
                        <a:pt x="0" y="105680"/>
                        <a:pt x="0" y="99838"/>
                      </a:cubicBezTo>
                      <a:cubicBezTo>
                        <a:pt x="0" y="99289"/>
                        <a:pt x="42" y="98748"/>
                        <a:pt x="120" y="98226"/>
                      </a:cubicBezTo>
                      <a:lnTo>
                        <a:pt x="115" y="98222"/>
                      </a:lnTo>
                      <a:lnTo>
                        <a:pt x="13203" y="13480"/>
                      </a:lnTo>
                      <a:lnTo>
                        <a:pt x="13205" y="13480"/>
                      </a:lnTo>
                      <a:cubicBezTo>
                        <a:pt x="14424" y="5835"/>
                        <a:pt x="21039" y="2"/>
                        <a:pt x="29026" y="2"/>
                      </a:cubicBezTo>
                      <a:lnTo>
                        <a:pt x="236268" y="2"/>
                      </a:lnTo>
                      <a:lnTo>
                        <a:pt x="236319" y="2"/>
                      </a:lnTo>
                      <a:lnTo>
                        <a:pt x="236379" y="0"/>
                      </a:lnTo>
                      <a:cubicBezTo>
                        <a:pt x="238755" y="0"/>
                        <a:pt x="240680" y="1923"/>
                        <a:pt x="240680" y="4302"/>
                      </a:cubicBezTo>
                      <a:cubicBezTo>
                        <a:pt x="240680" y="5586"/>
                        <a:pt x="240119" y="6736"/>
                        <a:pt x="239228" y="7523"/>
                      </a:cubicBez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  <p:sp>
              <p:nvSpPr>
                <p:cNvPr id="59" name="Полилиния: фигура 58">
                  <a:extLst>
                    <a:ext uri="{FF2B5EF4-FFF2-40B4-BE49-F238E27FC236}">
                      <a16:creationId xmlns:a16="http://schemas.microsoft.com/office/drawing/2014/main" id="{61A99E9B-8422-CA78-C0B0-D21ECC5C1797}"/>
                    </a:ext>
                  </a:extLst>
                </p:cNvPr>
                <p:cNvSpPr/>
                <p:nvPr/>
              </p:nvSpPr>
              <p:spPr>
                <a:xfrm>
                  <a:off x="4238336" y="3378557"/>
                  <a:ext cx="117628" cy="110344"/>
                </a:xfrm>
                <a:custGeom>
                  <a:avLst/>
                  <a:gdLst>
                    <a:gd name="connsiteX0" fmla="*/ 100020 w 117628"/>
                    <a:gd name="connsiteY0" fmla="*/ 110345 h 110344"/>
                    <a:gd name="connsiteX1" fmla="*/ 99951 w 117628"/>
                    <a:gd name="connsiteY1" fmla="*/ 110345 h 110344"/>
                    <a:gd name="connsiteX2" fmla="*/ 10681 w 117628"/>
                    <a:gd name="connsiteY2" fmla="*/ 110345 h 110344"/>
                    <a:gd name="connsiteX3" fmla="*/ 10679 w 117628"/>
                    <a:gd name="connsiteY3" fmla="*/ 110342 h 110344"/>
                    <a:gd name="connsiteX4" fmla="*/ 10575 w 117628"/>
                    <a:gd name="connsiteY4" fmla="*/ 110345 h 110344"/>
                    <a:gd name="connsiteX5" fmla="*/ 0 w 117628"/>
                    <a:gd name="connsiteY5" fmla="*/ 99767 h 110344"/>
                    <a:gd name="connsiteX6" fmla="*/ 145 w 117628"/>
                    <a:gd name="connsiteY6" fmla="*/ 98019 h 110344"/>
                    <a:gd name="connsiteX7" fmla="*/ 143 w 117628"/>
                    <a:gd name="connsiteY7" fmla="*/ 98016 h 110344"/>
                    <a:gd name="connsiteX8" fmla="*/ 13173 w 117628"/>
                    <a:gd name="connsiteY8" fmla="*/ 13741 h 110344"/>
                    <a:gd name="connsiteX9" fmla="*/ 13230 w 117628"/>
                    <a:gd name="connsiteY9" fmla="*/ 13370 h 110344"/>
                    <a:gd name="connsiteX10" fmla="*/ 13251 w 117628"/>
                    <a:gd name="connsiteY10" fmla="*/ 13243 h 110344"/>
                    <a:gd name="connsiteX11" fmla="*/ 13253 w 117628"/>
                    <a:gd name="connsiteY11" fmla="*/ 13240 h 110344"/>
                    <a:gd name="connsiteX12" fmla="*/ 29038 w 117628"/>
                    <a:gd name="connsiteY12" fmla="*/ 0 h 110344"/>
                    <a:gd name="connsiteX13" fmla="*/ 29280 w 117628"/>
                    <a:gd name="connsiteY13" fmla="*/ 5 h 110344"/>
                    <a:gd name="connsiteX14" fmla="*/ 29282 w 117628"/>
                    <a:gd name="connsiteY14" fmla="*/ 0 h 110344"/>
                    <a:gd name="connsiteX15" fmla="*/ 113308 w 117628"/>
                    <a:gd name="connsiteY15" fmla="*/ 0 h 110344"/>
                    <a:gd name="connsiteX16" fmla="*/ 113343 w 117628"/>
                    <a:gd name="connsiteY16" fmla="*/ 0 h 110344"/>
                    <a:gd name="connsiteX17" fmla="*/ 117628 w 117628"/>
                    <a:gd name="connsiteY17" fmla="*/ 4318 h 110344"/>
                    <a:gd name="connsiteX18" fmla="*/ 116155 w 117628"/>
                    <a:gd name="connsiteY18" fmla="*/ 7569 h 110344"/>
                    <a:gd name="connsiteX19" fmla="*/ 116155 w 117628"/>
                    <a:gd name="connsiteY19" fmla="*/ 7572 h 110344"/>
                    <a:gd name="connsiteX20" fmla="*/ 66755 w 117628"/>
                    <a:gd name="connsiteY20" fmla="*/ 50336 h 110344"/>
                    <a:gd name="connsiteX21" fmla="*/ 66087 w 117628"/>
                    <a:gd name="connsiteY21" fmla="*/ 58979 h 110344"/>
                    <a:gd name="connsiteX22" fmla="*/ 103470 w 117628"/>
                    <a:gd name="connsiteY22" fmla="*/ 103052 h 110344"/>
                    <a:gd name="connsiteX23" fmla="*/ 103467 w 117628"/>
                    <a:gd name="connsiteY23" fmla="*/ 103057 h 110344"/>
                    <a:gd name="connsiteX24" fmla="*/ 104444 w 117628"/>
                    <a:gd name="connsiteY24" fmla="*/ 105851 h 110344"/>
                    <a:gd name="connsiteX25" fmla="*/ 100020 w 117628"/>
                    <a:gd name="connsiteY25" fmla="*/ 110342 h 110344"/>
                    <a:gd name="connsiteX26" fmla="*/ 100020 w 117628"/>
                    <a:gd name="connsiteY26" fmla="*/ 110345 h 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7628" h="110344">
                      <a:moveTo>
                        <a:pt x="100020" y="110345"/>
                      </a:moveTo>
                      <a:lnTo>
                        <a:pt x="99951" y="110345"/>
                      </a:lnTo>
                      <a:lnTo>
                        <a:pt x="10681" y="110345"/>
                      </a:lnTo>
                      <a:lnTo>
                        <a:pt x="10679" y="110342"/>
                      </a:lnTo>
                      <a:lnTo>
                        <a:pt x="10575" y="110345"/>
                      </a:lnTo>
                      <a:cubicBezTo>
                        <a:pt x="4733" y="110345"/>
                        <a:pt x="0" y="105611"/>
                        <a:pt x="0" y="99767"/>
                      </a:cubicBezTo>
                      <a:cubicBezTo>
                        <a:pt x="0" y="99173"/>
                        <a:pt x="51" y="98587"/>
                        <a:pt x="145" y="98019"/>
                      </a:cubicBezTo>
                      <a:lnTo>
                        <a:pt x="143" y="98016"/>
                      </a:lnTo>
                      <a:lnTo>
                        <a:pt x="13173" y="13741"/>
                      </a:lnTo>
                      <a:lnTo>
                        <a:pt x="13230" y="13370"/>
                      </a:lnTo>
                      <a:lnTo>
                        <a:pt x="13251" y="13243"/>
                      </a:lnTo>
                      <a:lnTo>
                        <a:pt x="13253" y="13240"/>
                      </a:lnTo>
                      <a:cubicBezTo>
                        <a:pt x="14570" y="5713"/>
                        <a:pt x="21132" y="0"/>
                        <a:pt x="29038" y="0"/>
                      </a:cubicBezTo>
                      <a:lnTo>
                        <a:pt x="29280" y="5"/>
                      </a:lnTo>
                      <a:lnTo>
                        <a:pt x="29282" y="0"/>
                      </a:lnTo>
                      <a:lnTo>
                        <a:pt x="113308" y="0"/>
                      </a:lnTo>
                      <a:lnTo>
                        <a:pt x="113343" y="0"/>
                      </a:lnTo>
                      <a:cubicBezTo>
                        <a:pt x="115714" y="18"/>
                        <a:pt x="117628" y="1944"/>
                        <a:pt x="117628" y="4318"/>
                      </a:cubicBezTo>
                      <a:cubicBezTo>
                        <a:pt x="117628" y="5614"/>
                        <a:pt x="117058" y="6777"/>
                        <a:pt x="116155" y="7569"/>
                      </a:cubicBezTo>
                      <a:lnTo>
                        <a:pt x="116155" y="7572"/>
                      </a:lnTo>
                      <a:lnTo>
                        <a:pt x="66755" y="50336"/>
                      </a:lnTo>
                      <a:cubicBezTo>
                        <a:pt x="64203" y="52541"/>
                        <a:pt x="63905" y="56407"/>
                        <a:pt x="66087" y="58979"/>
                      </a:cubicBezTo>
                      <a:lnTo>
                        <a:pt x="103470" y="103052"/>
                      </a:lnTo>
                      <a:lnTo>
                        <a:pt x="103467" y="103057"/>
                      </a:lnTo>
                      <a:cubicBezTo>
                        <a:pt x="104077" y="103824"/>
                        <a:pt x="104444" y="104793"/>
                        <a:pt x="104444" y="105851"/>
                      </a:cubicBezTo>
                      <a:cubicBezTo>
                        <a:pt x="104444" y="108313"/>
                        <a:pt x="102470" y="110305"/>
                        <a:pt x="100020" y="110342"/>
                      </a:cubicBezTo>
                      <a:lnTo>
                        <a:pt x="100020" y="110345"/>
                      </a:ln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  <p:sp>
              <p:nvSpPr>
                <p:cNvPr id="60" name="Полилиния: фигура 59">
                  <a:extLst>
                    <a:ext uri="{FF2B5EF4-FFF2-40B4-BE49-F238E27FC236}">
                      <a16:creationId xmlns:a16="http://schemas.microsoft.com/office/drawing/2014/main" id="{2B98794E-6C25-68E0-9B4E-1F277758FF94}"/>
                    </a:ext>
                  </a:extLst>
                </p:cNvPr>
                <p:cNvSpPr/>
                <p:nvPr/>
              </p:nvSpPr>
              <p:spPr>
                <a:xfrm>
                  <a:off x="4327744" y="3378557"/>
                  <a:ext cx="165465" cy="110344"/>
                </a:xfrm>
                <a:custGeom>
                  <a:avLst/>
                  <a:gdLst>
                    <a:gd name="connsiteX0" fmla="*/ 147564 w 165465"/>
                    <a:gd name="connsiteY0" fmla="*/ 110345 h 110344"/>
                    <a:gd name="connsiteX1" fmla="*/ 50433 w 165465"/>
                    <a:gd name="connsiteY1" fmla="*/ 110345 h 110344"/>
                    <a:gd name="connsiteX2" fmla="*/ 50253 w 165465"/>
                    <a:gd name="connsiteY2" fmla="*/ 110345 h 110344"/>
                    <a:gd name="connsiteX3" fmla="*/ 50248 w 165465"/>
                    <a:gd name="connsiteY3" fmla="*/ 110342 h 110344"/>
                    <a:gd name="connsiteX4" fmla="*/ 41144 w 165465"/>
                    <a:gd name="connsiteY4" fmla="*/ 105842 h 110344"/>
                    <a:gd name="connsiteX5" fmla="*/ 485 w 165465"/>
                    <a:gd name="connsiteY5" fmla="*/ 57900 h 110344"/>
                    <a:gd name="connsiteX6" fmla="*/ 707 w 165465"/>
                    <a:gd name="connsiteY6" fmla="*/ 55021 h 110344"/>
                    <a:gd name="connsiteX7" fmla="*/ 59403 w 165465"/>
                    <a:gd name="connsiteY7" fmla="*/ 4210 h 110344"/>
                    <a:gd name="connsiteX8" fmla="*/ 59426 w 165465"/>
                    <a:gd name="connsiteY8" fmla="*/ 4200 h 110344"/>
                    <a:gd name="connsiteX9" fmla="*/ 70244 w 165465"/>
                    <a:gd name="connsiteY9" fmla="*/ 0 h 110344"/>
                    <a:gd name="connsiteX10" fmla="*/ 70795 w 165465"/>
                    <a:gd name="connsiteY10" fmla="*/ 9 h 110344"/>
                    <a:gd name="connsiteX11" fmla="*/ 70826 w 165465"/>
                    <a:gd name="connsiteY11" fmla="*/ 0 h 110344"/>
                    <a:gd name="connsiteX12" fmla="*/ 161076 w 165465"/>
                    <a:gd name="connsiteY12" fmla="*/ 0 h 110344"/>
                    <a:gd name="connsiteX13" fmla="*/ 161076 w 165465"/>
                    <a:gd name="connsiteY13" fmla="*/ 2 h 110344"/>
                    <a:gd name="connsiteX14" fmla="*/ 161146 w 165465"/>
                    <a:gd name="connsiteY14" fmla="*/ 0 h 110344"/>
                    <a:gd name="connsiteX15" fmla="*/ 165466 w 165465"/>
                    <a:gd name="connsiteY15" fmla="*/ 4318 h 110344"/>
                    <a:gd name="connsiteX16" fmla="*/ 163983 w 165465"/>
                    <a:gd name="connsiteY16" fmla="*/ 7576 h 110344"/>
                    <a:gd name="connsiteX17" fmla="*/ 163983 w 165465"/>
                    <a:gd name="connsiteY17" fmla="*/ 7579 h 110344"/>
                    <a:gd name="connsiteX18" fmla="*/ 114590 w 165465"/>
                    <a:gd name="connsiteY18" fmla="*/ 50336 h 110344"/>
                    <a:gd name="connsiteX19" fmla="*/ 113925 w 165465"/>
                    <a:gd name="connsiteY19" fmla="*/ 58979 h 110344"/>
                    <a:gd name="connsiteX20" fmla="*/ 151187 w 165465"/>
                    <a:gd name="connsiteY20" fmla="*/ 102914 h 110344"/>
                    <a:gd name="connsiteX21" fmla="*/ 151217 w 165465"/>
                    <a:gd name="connsiteY21" fmla="*/ 102948 h 110344"/>
                    <a:gd name="connsiteX22" fmla="*/ 152282 w 165465"/>
                    <a:gd name="connsiteY22" fmla="*/ 105851 h 110344"/>
                    <a:gd name="connsiteX23" fmla="*/ 147788 w 165465"/>
                    <a:gd name="connsiteY23" fmla="*/ 110345 h 110344"/>
                    <a:gd name="connsiteX24" fmla="*/ 147567 w 165465"/>
                    <a:gd name="connsiteY24" fmla="*/ 110340 h 110344"/>
                    <a:gd name="connsiteX25" fmla="*/ 147564 w 165465"/>
                    <a:gd name="connsiteY25" fmla="*/ 110345 h 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5465" h="110344">
                      <a:moveTo>
                        <a:pt x="147564" y="110345"/>
                      </a:moveTo>
                      <a:lnTo>
                        <a:pt x="50433" y="110345"/>
                      </a:lnTo>
                      <a:lnTo>
                        <a:pt x="50253" y="110345"/>
                      </a:lnTo>
                      <a:lnTo>
                        <a:pt x="50248" y="110342"/>
                      </a:lnTo>
                      <a:cubicBezTo>
                        <a:pt x="46556" y="110287"/>
                        <a:pt x="43275" y="108539"/>
                        <a:pt x="41144" y="105842"/>
                      </a:cubicBezTo>
                      <a:cubicBezTo>
                        <a:pt x="27590" y="89863"/>
                        <a:pt x="14032" y="73886"/>
                        <a:pt x="485" y="57900"/>
                      </a:cubicBezTo>
                      <a:cubicBezTo>
                        <a:pt x="-240" y="57044"/>
                        <a:pt x="-141" y="55758"/>
                        <a:pt x="707" y="55021"/>
                      </a:cubicBezTo>
                      <a:cubicBezTo>
                        <a:pt x="20259" y="38072"/>
                        <a:pt x="39837" y="21147"/>
                        <a:pt x="59403" y="4210"/>
                      </a:cubicBezTo>
                      <a:lnTo>
                        <a:pt x="59426" y="4200"/>
                      </a:lnTo>
                      <a:cubicBezTo>
                        <a:pt x="62275" y="1591"/>
                        <a:pt x="66071" y="0"/>
                        <a:pt x="70244" y="0"/>
                      </a:cubicBezTo>
                      <a:lnTo>
                        <a:pt x="70795" y="9"/>
                      </a:lnTo>
                      <a:lnTo>
                        <a:pt x="70826" y="0"/>
                      </a:lnTo>
                      <a:lnTo>
                        <a:pt x="161076" y="0"/>
                      </a:lnTo>
                      <a:lnTo>
                        <a:pt x="161076" y="2"/>
                      </a:lnTo>
                      <a:lnTo>
                        <a:pt x="161146" y="0"/>
                      </a:lnTo>
                      <a:cubicBezTo>
                        <a:pt x="163533" y="0"/>
                        <a:pt x="165466" y="1933"/>
                        <a:pt x="165466" y="4318"/>
                      </a:cubicBezTo>
                      <a:cubicBezTo>
                        <a:pt x="165466" y="5620"/>
                        <a:pt x="164893" y="6787"/>
                        <a:pt x="163983" y="7576"/>
                      </a:cubicBezTo>
                      <a:lnTo>
                        <a:pt x="163983" y="7579"/>
                      </a:lnTo>
                      <a:lnTo>
                        <a:pt x="114590" y="50336"/>
                      </a:lnTo>
                      <a:cubicBezTo>
                        <a:pt x="112043" y="52543"/>
                        <a:pt x="111745" y="56407"/>
                        <a:pt x="113925" y="58979"/>
                      </a:cubicBezTo>
                      <a:lnTo>
                        <a:pt x="151187" y="102914"/>
                      </a:lnTo>
                      <a:lnTo>
                        <a:pt x="151217" y="102948"/>
                      </a:lnTo>
                      <a:cubicBezTo>
                        <a:pt x="151880" y="103731"/>
                        <a:pt x="152282" y="104745"/>
                        <a:pt x="152282" y="105851"/>
                      </a:cubicBezTo>
                      <a:cubicBezTo>
                        <a:pt x="152282" y="108336"/>
                        <a:pt x="150270" y="110345"/>
                        <a:pt x="147788" y="110345"/>
                      </a:cubicBezTo>
                      <a:lnTo>
                        <a:pt x="147567" y="110340"/>
                      </a:lnTo>
                      <a:lnTo>
                        <a:pt x="147564" y="110345"/>
                      </a:ln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  <p:sp>
              <p:nvSpPr>
                <p:cNvPr id="61" name="Полилиния: фигура 60">
                  <a:extLst>
                    <a:ext uri="{FF2B5EF4-FFF2-40B4-BE49-F238E27FC236}">
                      <a16:creationId xmlns:a16="http://schemas.microsoft.com/office/drawing/2014/main" id="{D863A248-91A5-5F60-12EC-C45CD31D87A2}"/>
                    </a:ext>
                  </a:extLst>
                </p:cNvPr>
                <p:cNvSpPr/>
                <p:nvPr/>
              </p:nvSpPr>
              <p:spPr>
                <a:xfrm>
                  <a:off x="4388749" y="3501433"/>
                  <a:ext cx="226242" cy="110346"/>
                </a:xfrm>
                <a:custGeom>
                  <a:avLst/>
                  <a:gdLst>
                    <a:gd name="connsiteX0" fmla="*/ 226099 w 226242"/>
                    <a:gd name="connsiteY0" fmla="*/ 12328 h 110346"/>
                    <a:gd name="connsiteX1" fmla="*/ 226078 w 226242"/>
                    <a:gd name="connsiteY1" fmla="*/ 12448 h 110346"/>
                    <a:gd name="connsiteX2" fmla="*/ 213024 w 226242"/>
                    <a:gd name="connsiteY2" fmla="*/ 96899 h 110346"/>
                    <a:gd name="connsiteX3" fmla="*/ 213021 w 226242"/>
                    <a:gd name="connsiteY3" fmla="*/ 96901 h 110346"/>
                    <a:gd name="connsiteX4" fmla="*/ 197203 w 226242"/>
                    <a:gd name="connsiteY4" fmla="*/ 110347 h 110346"/>
                    <a:gd name="connsiteX5" fmla="*/ 197115 w 226242"/>
                    <a:gd name="connsiteY5" fmla="*/ 110344 h 110346"/>
                    <a:gd name="connsiteX6" fmla="*/ 197112 w 226242"/>
                    <a:gd name="connsiteY6" fmla="*/ 110347 h 110346"/>
                    <a:gd name="connsiteX7" fmla="*/ 103262 w 226242"/>
                    <a:gd name="connsiteY7" fmla="*/ 110347 h 110346"/>
                    <a:gd name="connsiteX8" fmla="*/ 103243 w 226242"/>
                    <a:gd name="connsiteY8" fmla="*/ 110338 h 110346"/>
                    <a:gd name="connsiteX9" fmla="*/ 102673 w 226242"/>
                    <a:gd name="connsiteY9" fmla="*/ 110347 h 110346"/>
                    <a:gd name="connsiteX10" fmla="*/ 78427 w 226242"/>
                    <a:gd name="connsiteY10" fmla="*/ 98854 h 110346"/>
                    <a:gd name="connsiteX11" fmla="*/ 1046 w 226242"/>
                    <a:gd name="connsiteY11" fmla="*/ 7618 h 110346"/>
                    <a:gd name="connsiteX12" fmla="*/ 1048 w 226242"/>
                    <a:gd name="connsiteY12" fmla="*/ 7615 h 110346"/>
                    <a:gd name="connsiteX13" fmla="*/ 0 w 226242"/>
                    <a:gd name="connsiteY13" fmla="*/ 4667 h 110346"/>
                    <a:gd name="connsiteX14" fmla="*/ 4666 w 226242"/>
                    <a:gd name="connsiteY14" fmla="*/ 0 h 110346"/>
                    <a:gd name="connsiteX15" fmla="*/ 4793 w 226242"/>
                    <a:gd name="connsiteY15" fmla="*/ 0 h 110346"/>
                    <a:gd name="connsiteX16" fmla="*/ 4796 w 226242"/>
                    <a:gd name="connsiteY16" fmla="*/ 0 h 110346"/>
                    <a:gd name="connsiteX17" fmla="*/ 215647 w 226242"/>
                    <a:gd name="connsiteY17" fmla="*/ 0 h 110346"/>
                    <a:gd name="connsiteX18" fmla="*/ 215665 w 226242"/>
                    <a:gd name="connsiteY18" fmla="*/ 0 h 110346"/>
                    <a:gd name="connsiteX19" fmla="*/ 226242 w 226242"/>
                    <a:gd name="connsiteY19" fmla="*/ 10576 h 110346"/>
                    <a:gd name="connsiteX20" fmla="*/ 226099 w 226242"/>
                    <a:gd name="connsiteY20" fmla="*/ 12328 h 110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26242" h="110346">
                      <a:moveTo>
                        <a:pt x="226099" y="12328"/>
                      </a:moveTo>
                      <a:lnTo>
                        <a:pt x="226078" y="12448"/>
                      </a:lnTo>
                      <a:lnTo>
                        <a:pt x="213024" y="96899"/>
                      </a:lnTo>
                      <a:lnTo>
                        <a:pt x="213021" y="96901"/>
                      </a:lnTo>
                      <a:cubicBezTo>
                        <a:pt x="211788" y="104528"/>
                        <a:pt x="205180" y="110347"/>
                        <a:pt x="197203" y="110347"/>
                      </a:cubicBezTo>
                      <a:lnTo>
                        <a:pt x="197115" y="110344"/>
                      </a:lnTo>
                      <a:lnTo>
                        <a:pt x="197112" y="110347"/>
                      </a:lnTo>
                      <a:lnTo>
                        <a:pt x="103262" y="110347"/>
                      </a:lnTo>
                      <a:lnTo>
                        <a:pt x="103243" y="110338"/>
                      </a:lnTo>
                      <a:lnTo>
                        <a:pt x="102673" y="110347"/>
                      </a:lnTo>
                      <a:cubicBezTo>
                        <a:pt x="92895" y="110347"/>
                        <a:pt x="84169" y="105869"/>
                        <a:pt x="78427" y="98854"/>
                      </a:cubicBezTo>
                      <a:lnTo>
                        <a:pt x="1046" y="7618"/>
                      </a:lnTo>
                      <a:lnTo>
                        <a:pt x="1048" y="7615"/>
                      </a:lnTo>
                      <a:cubicBezTo>
                        <a:pt x="393" y="6809"/>
                        <a:pt x="0" y="5786"/>
                        <a:pt x="0" y="4667"/>
                      </a:cubicBezTo>
                      <a:cubicBezTo>
                        <a:pt x="0" y="2085"/>
                        <a:pt x="2085" y="0"/>
                        <a:pt x="4666" y="0"/>
                      </a:cubicBezTo>
                      <a:lnTo>
                        <a:pt x="4793" y="0"/>
                      </a:lnTo>
                      <a:lnTo>
                        <a:pt x="4796" y="0"/>
                      </a:lnTo>
                      <a:lnTo>
                        <a:pt x="215647" y="0"/>
                      </a:lnTo>
                      <a:lnTo>
                        <a:pt x="215665" y="0"/>
                      </a:lnTo>
                      <a:cubicBezTo>
                        <a:pt x="221509" y="0"/>
                        <a:pt x="226242" y="4731"/>
                        <a:pt x="226242" y="10576"/>
                      </a:cubicBezTo>
                      <a:cubicBezTo>
                        <a:pt x="226242" y="11174"/>
                        <a:pt x="226194" y="11758"/>
                        <a:pt x="226099" y="12328"/>
                      </a:cubicBez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  <p:sp>
              <p:nvSpPr>
                <p:cNvPr id="62" name="Полилиния: фигура 61">
                  <a:extLst>
                    <a:ext uri="{FF2B5EF4-FFF2-40B4-BE49-F238E27FC236}">
                      <a16:creationId xmlns:a16="http://schemas.microsoft.com/office/drawing/2014/main" id="{40B88578-0739-60EA-F8C3-11245D01C16A}"/>
                    </a:ext>
                  </a:extLst>
                </p:cNvPr>
                <p:cNvSpPr/>
                <p:nvPr/>
              </p:nvSpPr>
              <p:spPr>
                <a:xfrm>
                  <a:off x="4219345" y="3501387"/>
                  <a:ext cx="227447" cy="110393"/>
                </a:xfrm>
                <a:custGeom>
                  <a:avLst/>
                  <a:gdLst>
                    <a:gd name="connsiteX0" fmla="*/ 229 w 227447"/>
                    <a:gd name="connsiteY0" fmla="*/ 97450 h 110393"/>
                    <a:gd name="connsiteX1" fmla="*/ 13094 w 227447"/>
                    <a:gd name="connsiteY1" fmla="*/ 14254 h 110393"/>
                    <a:gd name="connsiteX2" fmla="*/ 29021 w 227447"/>
                    <a:gd name="connsiteY2" fmla="*/ 0 h 110393"/>
                    <a:gd name="connsiteX3" fmla="*/ 30227 w 227447"/>
                    <a:gd name="connsiteY3" fmla="*/ 46 h 110393"/>
                    <a:gd name="connsiteX4" fmla="*/ 124758 w 227447"/>
                    <a:gd name="connsiteY4" fmla="*/ 46 h 110393"/>
                    <a:gd name="connsiteX5" fmla="*/ 125396 w 227447"/>
                    <a:gd name="connsiteY5" fmla="*/ 46 h 110393"/>
                    <a:gd name="connsiteX6" fmla="*/ 125412 w 227447"/>
                    <a:gd name="connsiteY6" fmla="*/ 53 h 110393"/>
                    <a:gd name="connsiteX7" fmla="*/ 149047 w 227447"/>
                    <a:gd name="connsiteY7" fmla="*/ 11582 h 110393"/>
                    <a:gd name="connsiteX8" fmla="*/ 149063 w 227447"/>
                    <a:gd name="connsiteY8" fmla="*/ 11589 h 110393"/>
                    <a:gd name="connsiteX9" fmla="*/ 226316 w 227447"/>
                    <a:gd name="connsiteY9" fmla="*/ 102681 h 110393"/>
                    <a:gd name="connsiteX10" fmla="*/ 227448 w 227447"/>
                    <a:gd name="connsiteY10" fmla="*/ 105726 h 110393"/>
                    <a:gd name="connsiteX11" fmla="*/ 222781 w 227447"/>
                    <a:gd name="connsiteY11" fmla="*/ 110393 h 110393"/>
                    <a:gd name="connsiteX12" fmla="*/ 222643 w 227447"/>
                    <a:gd name="connsiteY12" fmla="*/ 110391 h 110393"/>
                    <a:gd name="connsiteX13" fmla="*/ 222640 w 227447"/>
                    <a:gd name="connsiteY13" fmla="*/ 110393 h 110393"/>
                    <a:gd name="connsiteX14" fmla="*/ 10626 w 227447"/>
                    <a:gd name="connsiteY14" fmla="*/ 110393 h 110393"/>
                    <a:gd name="connsiteX15" fmla="*/ 10573 w 227447"/>
                    <a:gd name="connsiteY15" fmla="*/ 110393 h 110393"/>
                    <a:gd name="connsiteX16" fmla="*/ 0 w 227447"/>
                    <a:gd name="connsiteY16" fmla="*/ 99815 h 110393"/>
                    <a:gd name="connsiteX17" fmla="*/ 259 w 227447"/>
                    <a:gd name="connsiteY17" fmla="*/ 97487 h 110393"/>
                    <a:gd name="connsiteX18" fmla="*/ 229 w 227447"/>
                    <a:gd name="connsiteY18" fmla="*/ 97450 h 11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7447" h="110393">
                      <a:moveTo>
                        <a:pt x="229" y="97450"/>
                      </a:moveTo>
                      <a:lnTo>
                        <a:pt x="13094" y="14254"/>
                      </a:lnTo>
                      <a:cubicBezTo>
                        <a:pt x="13976" y="6232"/>
                        <a:pt x="20767" y="0"/>
                        <a:pt x="29021" y="0"/>
                      </a:cubicBezTo>
                      <a:cubicBezTo>
                        <a:pt x="29428" y="0"/>
                        <a:pt x="29827" y="14"/>
                        <a:pt x="30227" y="46"/>
                      </a:cubicBezTo>
                      <a:lnTo>
                        <a:pt x="124758" y="46"/>
                      </a:lnTo>
                      <a:lnTo>
                        <a:pt x="125396" y="46"/>
                      </a:lnTo>
                      <a:lnTo>
                        <a:pt x="125412" y="53"/>
                      </a:lnTo>
                      <a:cubicBezTo>
                        <a:pt x="134948" y="249"/>
                        <a:pt x="143431" y="4699"/>
                        <a:pt x="149047" y="11582"/>
                      </a:cubicBezTo>
                      <a:lnTo>
                        <a:pt x="149063" y="11589"/>
                      </a:lnTo>
                      <a:lnTo>
                        <a:pt x="226316" y="102681"/>
                      </a:lnTo>
                      <a:cubicBezTo>
                        <a:pt x="227021" y="103496"/>
                        <a:pt x="227448" y="104560"/>
                        <a:pt x="227448" y="105726"/>
                      </a:cubicBezTo>
                      <a:cubicBezTo>
                        <a:pt x="227448" y="108306"/>
                        <a:pt x="225360" y="110393"/>
                        <a:pt x="222781" y="110393"/>
                      </a:cubicBezTo>
                      <a:lnTo>
                        <a:pt x="222643" y="110391"/>
                      </a:lnTo>
                      <a:lnTo>
                        <a:pt x="222640" y="110393"/>
                      </a:lnTo>
                      <a:lnTo>
                        <a:pt x="10626" y="110393"/>
                      </a:lnTo>
                      <a:lnTo>
                        <a:pt x="10573" y="110393"/>
                      </a:lnTo>
                      <a:cubicBezTo>
                        <a:pt x="4731" y="110393"/>
                        <a:pt x="0" y="105659"/>
                        <a:pt x="0" y="99815"/>
                      </a:cubicBezTo>
                      <a:cubicBezTo>
                        <a:pt x="0" y="99014"/>
                        <a:pt x="90" y="98236"/>
                        <a:pt x="259" y="97487"/>
                      </a:cubicBezTo>
                      <a:lnTo>
                        <a:pt x="229" y="97450"/>
                      </a:ln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  <p:sp>
              <p:nvSpPr>
                <p:cNvPr id="63" name="Полилиния: фигура 62">
                  <a:extLst>
                    <a:ext uri="{FF2B5EF4-FFF2-40B4-BE49-F238E27FC236}">
                      <a16:creationId xmlns:a16="http://schemas.microsoft.com/office/drawing/2014/main" id="{826DFA74-828A-4FA8-5D66-3AA7F7052376}"/>
                    </a:ext>
                  </a:extLst>
                </p:cNvPr>
                <p:cNvSpPr/>
                <p:nvPr/>
              </p:nvSpPr>
              <p:spPr>
                <a:xfrm>
                  <a:off x="4413728" y="3255615"/>
                  <a:ext cx="239272" cy="110413"/>
                </a:xfrm>
                <a:custGeom>
                  <a:avLst/>
                  <a:gdLst>
                    <a:gd name="connsiteX0" fmla="*/ 239161 w 239272"/>
                    <a:gd name="connsiteY0" fmla="*/ 12118 h 110413"/>
                    <a:gd name="connsiteX1" fmla="*/ 226088 w 239272"/>
                    <a:gd name="connsiteY1" fmla="*/ 96670 h 110413"/>
                    <a:gd name="connsiteX2" fmla="*/ 226088 w 239272"/>
                    <a:gd name="connsiteY2" fmla="*/ 96670 h 110413"/>
                    <a:gd name="connsiteX3" fmla="*/ 210220 w 239272"/>
                    <a:gd name="connsiteY3" fmla="*/ 110414 h 110413"/>
                    <a:gd name="connsiteX4" fmla="*/ 210084 w 239272"/>
                    <a:gd name="connsiteY4" fmla="*/ 110414 h 110413"/>
                    <a:gd name="connsiteX5" fmla="*/ 4392 w 239272"/>
                    <a:gd name="connsiteY5" fmla="*/ 110414 h 110413"/>
                    <a:gd name="connsiteX6" fmla="*/ 4392 w 239272"/>
                    <a:gd name="connsiteY6" fmla="*/ 110412 h 110413"/>
                    <a:gd name="connsiteX7" fmla="*/ 4302 w 239272"/>
                    <a:gd name="connsiteY7" fmla="*/ 110414 h 110413"/>
                    <a:gd name="connsiteX8" fmla="*/ 0 w 239272"/>
                    <a:gd name="connsiteY8" fmla="*/ 106112 h 110413"/>
                    <a:gd name="connsiteX9" fmla="*/ 1704 w 239272"/>
                    <a:gd name="connsiteY9" fmla="*/ 102681 h 110413"/>
                    <a:gd name="connsiteX10" fmla="*/ 1702 w 239272"/>
                    <a:gd name="connsiteY10" fmla="*/ 102671 h 110413"/>
                    <a:gd name="connsiteX11" fmla="*/ 107203 w 239272"/>
                    <a:gd name="connsiteY11" fmla="*/ 11345 h 110413"/>
                    <a:gd name="connsiteX12" fmla="*/ 107229 w 239272"/>
                    <a:gd name="connsiteY12" fmla="*/ 11338 h 110413"/>
                    <a:gd name="connsiteX13" fmla="*/ 137552 w 239272"/>
                    <a:gd name="connsiteY13" fmla="*/ 9 h 110413"/>
                    <a:gd name="connsiteX14" fmla="*/ 137571 w 239272"/>
                    <a:gd name="connsiteY14" fmla="*/ 2 h 110413"/>
                    <a:gd name="connsiteX15" fmla="*/ 138065 w 239272"/>
                    <a:gd name="connsiteY15" fmla="*/ 2 h 110413"/>
                    <a:gd name="connsiteX16" fmla="*/ 138222 w 239272"/>
                    <a:gd name="connsiteY16" fmla="*/ 0 h 110413"/>
                    <a:gd name="connsiteX17" fmla="*/ 138374 w 239272"/>
                    <a:gd name="connsiteY17" fmla="*/ 2 h 110413"/>
                    <a:gd name="connsiteX18" fmla="*/ 228695 w 239272"/>
                    <a:gd name="connsiteY18" fmla="*/ 2 h 110413"/>
                    <a:gd name="connsiteX19" fmla="*/ 228771 w 239272"/>
                    <a:gd name="connsiteY19" fmla="*/ 2 h 110413"/>
                    <a:gd name="connsiteX20" fmla="*/ 228771 w 239272"/>
                    <a:gd name="connsiteY20" fmla="*/ 5 h 110413"/>
                    <a:gd name="connsiteX21" fmla="*/ 239272 w 239272"/>
                    <a:gd name="connsiteY21" fmla="*/ 10578 h 110413"/>
                    <a:gd name="connsiteX22" fmla="*/ 239161 w 239272"/>
                    <a:gd name="connsiteY22" fmla="*/ 12116 h 110413"/>
                    <a:gd name="connsiteX23" fmla="*/ 239161 w 239272"/>
                    <a:gd name="connsiteY23" fmla="*/ 12118 h 110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39272" h="110413">
                      <a:moveTo>
                        <a:pt x="239161" y="12118"/>
                      </a:moveTo>
                      <a:lnTo>
                        <a:pt x="226088" y="96670"/>
                      </a:lnTo>
                      <a:lnTo>
                        <a:pt x="226088" y="96670"/>
                      </a:lnTo>
                      <a:cubicBezTo>
                        <a:pt x="224977" y="104442"/>
                        <a:pt x="218300" y="110414"/>
                        <a:pt x="210220" y="110414"/>
                      </a:cubicBezTo>
                      <a:lnTo>
                        <a:pt x="210084" y="110414"/>
                      </a:lnTo>
                      <a:lnTo>
                        <a:pt x="4392" y="110414"/>
                      </a:lnTo>
                      <a:lnTo>
                        <a:pt x="4392" y="110412"/>
                      </a:lnTo>
                      <a:lnTo>
                        <a:pt x="4302" y="110414"/>
                      </a:lnTo>
                      <a:cubicBezTo>
                        <a:pt x="1923" y="110414"/>
                        <a:pt x="0" y="108488"/>
                        <a:pt x="0" y="106112"/>
                      </a:cubicBezTo>
                      <a:cubicBezTo>
                        <a:pt x="0" y="104708"/>
                        <a:pt x="667" y="103464"/>
                        <a:pt x="1704" y="102681"/>
                      </a:cubicBezTo>
                      <a:lnTo>
                        <a:pt x="1702" y="102671"/>
                      </a:lnTo>
                      <a:lnTo>
                        <a:pt x="107203" y="11345"/>
                      </a:lnTo>
                      <a:lnTo>
                        <a:pt x="107229" y="11338"/>
                      </a:lnTo>
                      <a:cubicBezTo>
                        <a:pt x="115432" y="4399"/>
                        <a:pt x="125996" y="166"/>
                        <a:pt x="137552" y="9"/>
                      </a:cubicBezTo>
                      <a:lnTo>
                        <a:pt x="137571" y="2"/>
                      </a:lnTo>
                      <a:lnTo>
                        <a:pt x="138065" y="2"/>
                      </a:lnTo>
                      <a:lnTo>
                        <a:pt x="138222" y="0"/>
                      </a:lnTo>
                      <a:lnTo>
                        <a:pt x="138374" y="2"/>
                      </a:lnTo>
                      <a:lnTo>
                        <a:pt x="228695" y="2"/>
                      </a:lnTo>
                      <a:lnTo>
                        <a:pt x="228771" y="2"/>
                      </a:lnTo>
                      <a:lnTo>
                        <a:pt x="228771" y="5"/>
                      </a:lnTo>
                      <a:cubicBezTo>
                        <a:pt x="234580" y="46"/>
                        <a:pt x="239272" y="4759"/>
                        <a:pt x="239272" y="10578"/>
                      </a:cubicBezTo>
                      <a:cubicBezTo>
                        <a:pt x="239272" y="11100"/>
                        <a:pt x="239235" y="11612"/>
                        <a:pt x="239161" y="12116"/>
                      </a:cubicBezTo>
                      <a:lnTo>
                        <a:pt x="239161" y="12118"/>
                      </a:ln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</p:grp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52F60E92-9FA6-B055-C3D0-44D8FCE1A3BB}"/>
                  </a:ext>
                </a:extLst>
              </p:cNvPr>
              <p:cNvSpPr/>
              <p:nvPr/>
            </p:nvSpPr>
            <p:spPr>
              <a:xfrm>
                <a:off x="4662017" y="3391934"/>
                <a:ext cx="235054" cy="219908"/>
              </a:xfrm>
              <a:custGeom>
                <a:avLst/>
                <a:gdLst>
                  <a:gd name="connsiteX0" fmla="*/ 52 w 235054"/>
                  <a:gd name="connsiteY0" fmla="*/ 215196 h 219908"/>
                  <a:gd name="connsiteX1" fmla="*/ 1003 w 235054"/>
                  <a:gd name="connsiteY1" fmla="*/ 218481 h 219908"/>
                  <a:gd name="connsiteX2" fmla="*/ 4114 w 235054"/>
                  <a:gd name="connsiteY2" fmla="*/ 219908 h 219908"/>
                  <a:gd name="connsiteX3" fmla="*/ 54006 w 235054"/>
                  <a:gd name="connsiteY3" fmla="*/ 219908 h 219908"/>
                  <a:gd name="connsiteX4" fmla="*/ 58067 w 235054"/>
                  <a:gd name="connsiteY4" fmla="*/ 216410 h 219908"/>
                  <a:gd name="connsiteX5" fmla="*/ 70409 w 235054"/>
                  <a:gd name="connsiteY5" fmla="*/ 133897 h 219908"/>
                  <a:gd name="connsiteX6" fmla="*/ 85149 w 235054"/>
                  <a:gd name="connsiteY6" fmla="*/ 133897 h 219908"/>
                  <a:gd name="connsiteX7" fmla="*/ 135965 w 235054"/>
                  <a:gd name="connsiteY7" fmla="*/ 217927 h 219908"/>
                  <a:gd name="connsiteX8" fmla="*/ 139477 w 235054"/>
                  <a:gd name="connsiteY8" fmla="*/ 219908 h 219908"/>
                  <a:gd name="connsiteX9" fmla="*/ 201582 w 235054"/>
                  <a:gd name="connsiteY9" fmla="*/ 219908 h 219908"/>
                  <a:gd name="connsiteX10" fmla="*/ 205174 w 235054"/>
                  <a:gd name="connsiteY10" fmla="*/ 217793 h 219908"/>
                  <a:gd name="connsiteX11" fmla="*/ 205066 w 235054"/>
                  <a:gd name="connsiteY11" fmla="*/ 213628 h 219908"/>
                  <a:gd name="connsiteX12" fmla="*/ 139563 w 235054"/>
                  <a:gd name="connsiteY12" fmla="*/ 108647 h 219908"/>
                  <a:gd name="connsiteX13" fmla="*/ 233942 w 235054"/>
                  <a:gd name="connsiteY13" fmla="*/ 6900 h 219908"/>
                  <a:gd name="connsiteX14" fmla="*/ 234695 w 235054"/>
                  <a:gd name="connsiteY14" fmla="*/ 2464 h 219908"/>
                  <a:gd name="connsiteX15" fmla="*/ 230931 w 235054"/>
                  <a:gd name="connsiteY15" fmla="*/ 0 h 219908"/>
                  <a:gd name="connsiteX16" fmla="*/ 171872 w 235054"/>
                  <a:gd name="connsiteY16" fmla="*/ 0 h 219908"/>
                  <a:gd name="connsiteX17" fmla="*/ 168822 w 235054"/>
                  <a:gd name="connsiteY17" fmla="*/ 1355 h 219908"/>
                  <a:gd name="connsiteX18" fmla="*/ 92737 w 235054"/>
                  <a:gd name="connsiteY18" fmla="*/ 85667 h 219908"/>
                  <a:gd name="connsiteX19" fmla="*/ 77624 w 235054"/>
                  <a:gd name="connsiteY19" fmla="*/ 85667 h 219908"/>
                  <a:gd name="connsiteX20" fmla="*/ 89740 w 235054"/>
                  <a:gd name="connsiteY20" fmla="*/ 4715 h 219908"/>
                  <a:gd name="connsiteX21" fmla="*/ 88788 w 235054"/>
                  <a:gd name="connsiteY21" fmla="*/ 1427 h 219908"/>
                  <a:gd name="connsiteX22" fmla="*/ 85678 w 235054"/>
                  <a:gd name="connsiteY22" fmla="*/ 0 h 219908"/>
                  <a:gd name="connsiteX23" fmla="*/ 35786 w 235054"/>
                  <a:gd name="connsiteY23" fmla="*/ 0 h 219908"/>
                  <a:gd name="connsiteX24" fmla="*/ 31724 w 235054"/>
                  <a:gd name="connsiteY24" fmla="*/ 3498 h 219908"/>
                  <a:gd name="connsiteX25" fmla="*/ 52 w 235054"/>
                  <a:gd name="connsiteY25" fmla="*/ 215196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5054" h="219908">
                    <a:moveTo>
                      <a:pt x="52" y="215196"/>
                    </a:moveTo>
                    <a:cubicBezTo>
                      <a:pt x="-135" y="216438"/>
                      <a:pt x="181" y="217530"/>
                      <a:pt x="1003" y="218481"/>
                    </a:cubicBezTo>
                    <a:cubicBezTo>
                      <a:pt x="1825" y="219437"/>
                      <a:pt x="2855" y="219908"/>
                      <a:pt x="4114" y="219908"/>
                    </a:cubicBezTo>
                    <a:lnTo>
                      <a:pt x="54006" y="219908"/>
                    </a:lnTo>
                    <a:cubicBezTo>
                      <a:pt x="56061" y="219908"/>
                      <a:pt x="57763" y="218442"/>
                      <a:pt x="58067" y="216410"/>
                    </a:cubicBezTo>
                    <a:lnTo>
                      <a:pt x="70409" y="133897"/>
                    </a:lnTo>
                    <a:lnTo>
                      <a:pt x="85149" y="133897"/>
                    </a:lnTo>
                    <a:lnTo>
                      <a:pt x="135965" y="217927"/>
                    </a:lnTo>
                    <a:cubicBezTo>
                      <a:pt x="136741" y="219209"/>
                      <a:pt x="137979" y="219908"/>
                      <a:pt x="139477" y="219908"/>
                    </a:cubicBezTo>
                    <a:lnTo>
                      <a:pt x="201582" y="219908"/>
                    </a:lnTo>
                    <a:cubicBezTo>
                      <a:pt x="203136" y="219908"/>
                      <a:pt x="204419" y="219151"/>
                      <a:pt x="205174" y="217793"/>
                    </a:cubicBezTo>
                    <a:cubicBezTo>
                      <a:pt x="205925" y="216438"/>
                      <a:pt x="205888" y="214944"/>
                      <a:pt x="205066" y="213628"/>
                    </a:cubicBezTo>
                    <a:lnTo>
                      <a:pt x="139563" y="108647"/>
                    </a:lnTo>
                    <a:lnTo>
                      <a:pt x="233942" y="6900"/>
                    </a:lnTo>
                    <a:cubicBezTo>
                      <a:pt x="235087" y="5666"/>
                      <a:pt x="235366" y="4004"/>
                      <a:pt x="234695" y="2464"/>
                    </a:cubicBezTo>
                    <a:cubicBezTo>
                      <a:pt x="234020" y="914"/>
                      <a:pt x="232619" y="0"/>
                      <a:pt x="230931" y="0"/>
                    </a:cubicBezTo>
                    <a:lnTo>
                      <a:pt x="171872" y="0"/>
                    </a:lnTo>
                    <a:cubicBezTo>
                      <a:pt x="170646" y="0"/>
                      <a:pt x="169644" y="446"/>
                      <a:pt x="168822" y="1355"/>
                    </a:cubicBezTo>
                    <a:lnTo>
                      <a:pt x="92737" y="85667"/>
                    </a:lnTo>
                    <a:lnTo>
                      <a:pt x="77624" y="85667"/>
                    </a:lnTo>
                    <a:lnTo>
                      <a:pt x="89740" y="4715"/>
                    </a:lnTo>
                    <a:cubicBezTo>
                      <a:pt x="89927" y="3470"/>
                      <a:pt x="89610" y="2378"/>
                      <a:pt x="88788" y="1427"/>
                    </a:cubicBezTo>
                    <a:cubicBezTo>
                      <a:pt x="87969" y="471"/>
                      <a:pt x="86936" y="0"/>
                      <a:pt x="85678" y="0"/>
                    </a:cubicBezTo>
                    <a:lnTo>
                      <a:pt x="35786" y="0"/>
                    </a:lnTo>
                    <a:cubicBezTo>
                      <a:pt x="33731" y="0"/>
                      <a:pt x="32029" y="1466"/>
                      <a:pt x="31724" y="3498"/>
                    </a:cubicBezTo>
                    <a:lnTo>
                      <a:pt x="52" y="215196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3192A525-C0AD-A1F3-DA14-7D7D7720EDD4}"/>
                  </a:ext>
                </a:extLst>
              </p:cNvPr>
              <p:cNvSpPr/>
              <p:nvPr/>
            </p:nvSpPr>
            <p:spPr>
              <a:xfrm>
                <a:off x="4895695" y="3391934"/>
                <a:ext cx="204614" cy="219908"/>
              </a:xfrm>
              <a:custGeom>
                <a:avLst/>
                <a:gdLst>
                  <a:gd name="connsiteX0" fmla="*/ 51 w 204614"/>
                  <a:gd name="connsiteY0" fmla="*/ 215196 h 219908"/>
                  <a:gd name="connsiteX1" fmla="*/ 1000 w 204614"/>
                  <a:gd name="connsiteY1" fmla="*/ 218481 h 219908"/>
                  <a:gd name="connsiteX2" fmla="*/ 4113 w 204614"/>
                  <a:gd name="connsiteY2" fmla="*/ 219908 h 219908"/>
                  <a:gd name="connsiteX3" fmla="*/ 168828 w 204614"/>
                  <a:gd name="connsiteY3" fmla="*/ 219908 h 219908"/>
                  <a:gd name="connsiteX4" fmla="*/ 172892 w 204614"/>
                  <a:gd name="connsiteY4" fmla="*/ 216408 h 219908"/>
                  <a:gd name="connsiteX5" fmla="*/ 178863 w 204614"/>
                  <a:gd name="connsiteY5" fmla="*/ 176341 h 219908"/>
                  <a:gd name="connsiteX6" fmla="*/ 177916 w 204614"/>
                  <a:gd name="connsiteY6" fmla="*/ 173055 h 219908"/>
                  <a:gd name="connsiteX7" fmla="*/ 174804 w 204614"/>
                  <a:gd name="connsiteY7" fmla="*/ 171630 h 219908"/>
                  <a:gd name="connsiteX8" fmla="*/ 64765 w 204614"/>
                  <a:gd name="connsiteY8" fmla="*/ 171630 h 219908"/>
                  <a:gd name="connsiteX9" fmla="*/ 70408 w 204614"/>
                  <a:gd name="connsiteY9" fmla="*/ 133897 h 219908"/>
                  <a:gd name="connsiteX10" fmla="*/ 173820 w 204614"/>
                  <a:gd name="connsiteY10" fmla="*/ 133897 h 219908"/>
                  <a:gd name="connsiteX11" fmla="*/ 177879 w 204614"/>
                  <a:gd name="connsiteY11" fmla="*/ 130399 h 219908"/>
                  <a:gd name="connsiteX12" fmla="*/ 183818 w 204614"/>
                  <a:gd name="connsiteY12" fmla="*/ 90726 h 219908"/>
                  <a:gd name="connsiteX13" fmla="*/ 182869 w 204614"/>
                  <a:gd name="connsiteY13" fmla="*/ 87438 h 219908"/>
                  <a:gd name="connsiteX14" fmla="*/ 179756 w 204614"/>
                  <a:gd name="connsiteY14" fmla="*/ 86011 h 219908"/>
                  <a:gd name="connsiteX15" fmla="*/ 77570 w 204614"/>
                  <a:gd name="connsiteY15" fmla="*/ 86011 h 219908"/>
                  <a:gd name="connsiteX16" fmla="*/ 83216 w 204614"/>
                  <a:gd name="connsiteY16" fmla="*/ 48281 h 219908"/>
                  <a:gd name="connsiteX17" fmla="*/ 194504 w 204614"/>
                  <a:gd name="connsiteY17" fmla="*/ 48281 h 219908"/>
                  <a:gd name="connsiteX18" fmla="*/ 198565 w 204614"/>
                  <a:gd name="connsiteY18" fmla="*/ 44780 h 219908"/>
                  <a:gd name="connsiteX19" fmla="*/ 204564 w 204614"/>
                  <a:gd name="connsiteY19" fmla="*/ 4715 h 219908"/>
                  <a:gd name="connsiteX20" fmla="*/ 203613 w 204614"/>
                  <a:gd name="connsiteY20" fmla="*/ 1427 h 219908"/>
                  <a:gd name="connsiteX21" fmla="*/ 200500 w 204614"/>
                  <a:gd name="connsiteY21" fmla="*/ 0 h 219908"/>
                  <a:gd name="connsiteX22" fmla="*/ 35785 w 204614"/>
                  <a:gd name="connsiteY22" fmla="*/ 0 h 219908"/>
                  <a:gd name="connsiteX23" fmla="*/ 31723 w 204614"/>
                  <a:gd name="connsiteY23" fmla="*/ 3498 h 219908"/>
                  <a:gd name="connsiteX24" fmla="*/ 51 w 204614"/>
                  <a:gd name="connsiteY24" fmla="*/ 215196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4614" h="219908">
                    <a:moveTo>
                      <a:pt x="51" y="215196"/>
                    </a:moveTo>
                    <a:cubicBezTo>
                      <a:pt x="-133" y="216438"/>
                      <a:pt x="181" y="217530"/>
                      <a:pt x="1000" y="218481"/>
                    </a:cubicBezTo>
                    <a:cubicBezTo>
                      <a:pt x="1822" y="219435"/>
                      <a:pt x="2852" y="219908"/>
                      <a:pt x="4113" y="219908"/>
                    </a:cubicBezTo>
                    <a:lnTo>
                      <a:pt x="168828" y="219908"/>
                    </a:lnTo>
                    <a:cubicBezTo>
                      <a:pt x="170883" y="219908"/>
                      <a:pt x="172587" y="218442"/>
                      <a:pt x="172892" y="216408"/>
                    </a:cubicBezTo>
                    <a:lnTo>
                      <a:pt x="178863" y="176341"/>
                    </a:lnTo>
                    <a:cubicBezTo>
                      <a:pt x="179050" y="175098"/>
                      <a:pt x="178733" y="174006"/>
                      <a:pt x="177916" y="173055"/>
                    </a:cubicBezTo>
                    <a:cubicBezTo>
                      <a:pt x="177094" y="172101"/>
                      <a:pt x="176062" y="171630"/>
                      <a:pt x="174804" y="171630"/>
                    </a:cubicBezTo>
                    <a:lnTo>
                      <a:pt x="64765" y="171630"/>
                    </a:lnTo>
                    <a:lnTo>
                      <a:pt x="70408" y="133897"/>
                    </a:lnTo>
                    <a:lnTo>
                      <a:pt x="173820" y="133897"/>
                    </a:lnTo>
                    <a:cubicBezTo>
                      <a:pt x="175877" y="133897"/>
                      <a:pt x="177577" y="132431"/>
                      <a:pt x="177879" y="130399"/>
                    </a:cubicBezTo>
                    <a:lnTo>
                      <a:pt x="183818" y="90726"/>
                    </a:lnTo>
                    <a:cubicBezTo>
                      <a:pt x="184003" y="89482"/>
                      <a:pt x="183686" y="88392"/>
                      <a:pt x="182869" y="87438"/>
                    </a:cubicBezTo>
                    <a:cubicBezTo>
                      <a:pt x="182047" y="86484"/>
                      <a:pt x="181015" y="86011"/>
                      <a:pt x="179756" y="86011"/>
                    </a:cubicBezTo>
                    <a:lnTo>
                      <a:pt x="77570" y="86011"/>
                    </a:lnTo>
                    <a:lnTo>
                      <a:pt x="83216" y="48281"/>
                    </a:lnTo>
                    <a:lnTo>
                      <a:pt x="194504" y="48281"/>
                    </a:lnTo>
                    <a:cubicBezTo>
                      <a:pt x="196559" y="48281"/>
                      <a:pt x="198260" y="46814"/>
                      <a:pt x="198565" y="44780"/>
                    </a:cubicBezTo>
                    <a:lnTo>
                      <a:pt x="204564" y="4715"/>
                    </a:lnTo>
                    <a:cubicBezTo>
                      <a:pt x="204749" y="3470"/>
                      <a:pt x="204432" y="2378"/>
                      <a:pt x="203613" y="1427"/>
                    </a:cubicBezTo>
                    <a:cubicBezTo>
                      <a:pt x="202791" y="471"/>
                      <a:pt x="201759" y="0"/>
                      <a:pt x="200500" y="0"/>
                    </a:cubicBezTo>
                    <a:lnTo>
                      <a:pt x="35785" y="0"/>
                    </a:lnTo>
                    <a:cubicBezTo>
                      <a:pt x="33730" y="0"/>
                      <a:pt x="32026" y="1466"/>
                      <a:pt x="31723" y="3498"/>
                    </a:cubicBezTo>
                    <a:lnTo>
                      <a:pt x="51" y="215196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DAC220F9-5063-006B-9C54-46B3ECC58FCE}"/>
                  </a:ext>
                </a:extLst>
              </p:cNvPr>
              <p:cNvSpPr/>
              <p:nvPr/>
            </p:nvSpPr>
            <p:spPr>
              <a:xfrm>
                <a:off x="5103010" y="3391934"/>
                <a:ext cx="231040" cy="219908"/>
              </a:xfrm>
              <a:custGeom>
                <a:avLst/>
                <a:gdLst>
                  <a:gd name="connsiteX0" fmla="*/ 199317 w 231040"/>
                  <a:gd name="connsiteY0" fmla="*/ 216410 h 219908"/>
                  <a:gd name="connsiteX1" fmla="*/ 230989 w 231040"/>
                  <a:gd name="connsiteY1" fmla="*/ 4715 h 219908"/>
                  <a:gd name="connsiteX2" fmla="*/ 230037 w 231040"/>
                  <a:gd name="connsiteY2" fmla="*/ 1427 h 219908"/>
                  <a:gd name="connsiteX3" fmla="*/ 226927 w 231040"/>
                  <a:gd name="connsiteY3" fmla="*/ 0 h 219908"/>
                  <a:gd name="connsiteX4" fmla="*/ 174317 w 231040"/>
                  <a:gd name="connsiteY4" fmla="*/ 0 h 219908"/>
                  <a:gd name="connsiteX5" fmla="*/ 171124 w 231040"/>
                  <a:gd name="connsiteY5" fmla="*/ 1522 h 219908"/>
                  <a:gd name="connsiteX6" fmla="*/ 70875 w 231040"/>
                  <a:gd name="connsiteY6" fmla="*/ 125372 h 219908"/>
                  <a:gd name="connsiteX7" fmla="*/ 88929 w 231040"/>
                  <a:gd name="connsiteY7" fmla="*/ 4715 h 219908"/>
                  <a:gd name="connsiteX8" fmla="*/ 87978 w 231040"/>
                  <a:gd name="connsiteY8" fmla="*/ 1427 h 219908"/>
                  <a:gd name="connsiteX9" fmla="*/ 84868 w 231040"/>
                  <a:gd name="connsiteY9" fmla="*/ 0 h 219908"/>
                  <a:gd name="connsiteX10" fmla="*/ 35788 w 231040"/>
                  <a:gd name="connsiteY10" fmla="*/ 0 h 219908"/>
                  <a:gd name="connsiteX11" fmla="*/ 31727 w 231040"/>
                  <a:gd name="connsiteY11" fmla="*/ 3498 h 219908"/>
                  <a:gd name="connsiteX12" fmla="*/ 52 w 231040"/>
                  <a:gd name="connsiteY12" fmla="*/ 215196 h 219908"/>
                  <a:gd name="connsiteX13" fmla="*/ 1001 w 231040"/>
                  <a:gd name="connsiteY13" fmla="*/ 218481 h 219908"/>
                  <a:gd name="connsiteX14" fmla="*/ 4114 w 231040"/>
                  <a:gd name="connsiteY14" fmla="*/ 219908 h 219908"/>
                  <a:gd name="connsiteX15" fmla="*/ 56730 w 231040"/>
                  <a:gd name="connsiteY15" fmla="*/ 219908 h 219908"/>
                  <a:gd name="connsiteX16" fmla="*/ 59928 w 231040"/>
                  <a:gd name="connsiteY16" fmla="*/ 218382 h 219908"/>
                  <a:gd name="connsiteX17" fmla="*/ 160216 w 231040"/>
                  <a:gd name="connsiteY17" fmla="*/ 94188 h 219908"/>
                  <a:gd name="connsiteX18" fmla="*/ 142112 w 231040"/>
                  <a:gd name="connsiteY18" fmla="*/ 215196 h 219908"/>
                  <a:gd name="connsiteX19" fmla="*/ 143063 w 231040"/>
                  <a:gd name="connsiteY19" fmla="*/ 218481 h 219908"/>
                  <a:gd name="connsiteX20" fmla="*/ 146173 w 231040"/>
                  <a:gd name="connsiteY20" fmla="*/ 219908 h 219908"/>
                  <a:gd name="connsiteX21" fmla="*/ 195255 w 231040"/>
                  <a:gd name="connsiteY21" fmla="*/ 219908 h 219908"/>
                  <a:gd name="connsiteX22" fmla="*/ 199317 w 231040"/>
                  <a:gd name="connsiteY22" fmla="*/ 216410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1040" h="219908">
                    <a:moveTo>
                      <a:pt x="199317" y="216410"/>
                    </a:moveTo>
                    <a:lnTo>
                      <a:pt x="230989" y="4715"/>
                    </a:lnTo>
                    <a:cubicBezTo>
                      <a:pt x="231176" y="3470"/>
                      <a:pt x="230859" y="2378"/>
                      <a:pt x="230037" y="1427"/>
                    </a:cubicBezTo>
                    <a:cubicBezTo>
                      <a:pt x="229215" y="471"/>
                      <a:pt x="228186" y="0"/>
                      <a:pt x="226927" y="0"/>
                    </a:cubicBezTo>
                    <a:lnTo>
                      <a:pt x="174317" y="0"/>
                    </a:lnTo>
                    <a:cubicBezTo>
                      <a:pt x="173015" y="0"/>
                      <a:pt x="171944" y="508"/>
                      <a:pt x="171124" y="1522"/>
                    </a:cubicBezTo>
                    <a:lnTo>
                      <a:pt x="70875" y="125372"/>
                    </a:lnTo>
                    <a:lnTo>
                      <a:pt x="88929" y="4715"/>
                    </a:lnTo>
                    <a:cubicBezTo>
                      <a:pt x="89116" y="3470"/>
                      <a:pt x="88800" y="2378"/>
                      <a:pt x="87978" y="1427"/>
                    </a:cubicBezTo>
                    <a:cubicBezTo>
                      <a:pt x="87158" y="471"/>
                      <a:pt x="86126" y="0"/>
                      <a:pt x="84868" y="0"/>
                    </a:cubicBezTo>
                    <a:lnTo>
                      <a:pt x="35788" y="0"/>
                    </a:lnTo>
                    <a:cubicBezTo>
                      <a:pt x="33731" y="0"/>
                      <a:pt x="32029" y="1466"/>
                      <a:pt x="31727" y="3498"/>
                    </a:cubicBezTo>
                    <a:lnTo>
                      <a:pt x="52" y="215196"/>
                    </a:lnTo>
                    <a:cubicBezTo>
                      <a:pt x="-135" y="216438"/>
                      <a:pt x="181" y="217530"/>
                      <a:pt x="1001" y="218481"/>
                    </a:cubicBezTo>
                    <a:cubicBezTo>
                      <a:pt x="1823" y="219437"/>
                      <a:pt x="2853" y="219908"/>
                      <a:pt x="4114" y="219908"/>
                    </a:cubicBezTo>
                    <a:lnTo>
                      <a:pt x="56730" y="219908"/>
                    </a:lnTo>
                    <a:cubicBezTo>
                      <a:pt x="58037" y="219908"/>
                      <a:pt x="59109" y="219396"/>
                      <a:pt x="59928" y="218382"/>
                    </a:cubicBezTo>
                    <a:lnTo>
                      <a:pt x="160216" y="94188"/>
                    </a:lnTo>
                    <a:lnTo>
                      <a:pt x="142112" y="215196"/>
                    </a:lnTo>
                    <a:cubicBezTo>
                      <a:pt x="141925" y="216438"/>
                      <a:pt x="142241" y="217530"/>
                      <a:pt x="143063" y="218481"/>
                    </a:cubicBezTo>
                    <a:cubicBezTo>
                      <a:pt x="143885" y="219437"/>
                      <a:pt x="144915" y="219908"/>
                      <a:pt x="146173" y="219908"/>
                    </a:cubicBezTo>
                    <a:lnTo>
                      <a:pt x="195255" y="219908"/>
                    </a:lnTo>
                    <a:cubicBezTo>
                      <a:pt x="197310" y="219908"/>
                      <a:pt x="199012" y="218442"/>
                      <a:pt x="199317" y="216410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23431BAC-6E0E-D692-7237-EDA1BB40340A}"/>
                  </a:ext>
                </a:extLst>
              </p:cNvPr>
              <p:cNvSpPr/>
              <p:nvPr/>
            </p:nvSpPr>
            <p:spPr>
              <a:xfrm>
                <a:off x="5345516" y="3390156"/>
                <a:ext cx="215814" cy="223515"/>
              </a:xfrm>
              <a:custGeom>
                <a:avLst/>
                <a:gdLst>
                  <a:gd name="connsiteX0" fmla="*/ 49267 w 215814"/>
                  <a:gd name="connsiteY0" fmla="*/ 223515 h 223515"/>
                  <a:gd name="connsiteX1" fmla="*/ 132540 w 215814"/>
                  <a:gd name="connsiteY1" fmla="*/ 223515 h 223515"/>
                  <a:gd name="connsiteX2" fmla="*/ 175122 w 215814"/>
                  <a:gd name="connsiteY2" fmla="*/ 210531 h 223515"/>
                  <a:gd name="connsiteX3" fmla="*/ 195845 w 215814"/>
                  <a:gd name="connsiteY3" fmla="*/ 176084 h 223515"/>
                  <a:gd name="connsiteX4" fmla="*/ 200676 w 215814"/>
                  <a:gd name="connsiteY4" fmla="*/ 143688 h 223515"/>
                  <a:gd name="connsiteX5" fmla="*/ 199724 w 215814"/>
                  <a:gd name="connsiteY5" fmla="*/ 140397 h 223515"/>
                  <a:gd name="connsiteX6" fmla="*/ 196612 w 215814"/>
                  <a:gd name="connsiteY6" fmla="*/ 138970 h 223515"/>
                  <a:gd name="connsiteX7" fmla="*/ 146708 w 215814"/>
                  <a:gd name="connsiteY7" fmla="*/ 138970 h 223515"/>
                  <a:gd name="connsiteX8" fmla="*/ 142646 w 215814"/>
                  <a:gd name="connsiteY8" fmla="*/ 142471 h 223515"/>
                  <a:gd name="connsiteX9" fmla="*/ 140675 w 215814"/>
                  <a:gd name="connsiteY9" fmla="*/ 153585 h 223515"/>
                  <a:gd name="connsiteX10" fmla="*/ 132642 w 215814"/>
                  <a:gd name="connsiteY10" fmla="*/ 170275 h 223515"/>
                  <a:gd name="connsiteX11" fmla="*/ 113142 w 215814"/>
                  <a:gd name="connsiteY11" fmla="*/ 175232 h 223515"/>
                  <a:gd name="connsiteX12" fmla="*/ 84343 w 215814"/>
                  <a:gd name="connsiteY12" fmla="*/ 175232 h 223515"/>
                  <a:gd name="connsiteX13" fmla="*/ 66007 w 215814"/>
                  <a:gd name="connsiteY13" fmla="*/ 170111 h 223515"/>
                  <a:gd name="connsiteX14" fmla="*/ 62368 w 215814"/>
                  <a:gd name="connsiteY14" fmla="*/ 152977 h 223515"/>
                  <a:gd name="connsiteX15" fmla="*/ 74800 w 215814"/>
                  <a:gd name="connsiteY15" fmla="*/ 69878 h 223515"/>
                  <a:gd name="connsiteX16" fmla="*/ 83232 w 215814"/>
                  <a:gd name="connsiteY16" fmla="*/ 53183 h 223515"/>
                  <a:gd name="connsiteX17" fmla="*/ 102722 w 215814"/>
                  <a:gd name="connsiteY17" fmla="*/ 48278 h 223515"/>
                  <a:gd name="connsiteX18" fmla="*/ 131522 w 215814"/>
                  <a:gd name="connsiteY18" fmla="*/ 48278 h 223515"/>
                  <a:gd name="connsiteX19" fmla="*/ 149864 w 215814"/>
                  <a:gd name="connsiteY19" fmla="*/ 53358 h 223515"/>
                  <a:gd name="connsiteX20" fmla="*/ 153448 w 215814"/>
                  <a:gd name="connsiteY20" fmla="*/ 70485 h 223515"/>
                  <a:gd name="connsiteX21" fmla="*/ 152021 w 215814"/>
                  <a:gd name="connsiteY21" fmla="*/ 79777 h 223515"/>
                  <a:gd name="connsiteX22" fmla="*/ 152972 w 215814"/>
                  <a:gd name="connsiteY22" fmla="*/ 83065 h 223515"/>
                  <a:gd name="connsiteX23" fmla="*/ 156082 w 215814"/>
                  <a:gd name="connsiteY23" fmla="*/ 84492 h 223515"/>
                  <a:gd name="connsiteX24" fmla="*/ 205993 w 215814"/>
                  <a:gd name="connsiteY24" fmla="*/ 84492 h 223515"/>
                  <a:gd name="connsiteX25" fmla="*/ 210052 w 215814"/>
                  <a:gd name="connsiteY25" fmla="*/ 80991 h 223515"/>
                  <a:gd name="connsiteX26" fmla="*/ 215192 w 215814"/>
                  <a:gd name="connsiteY26" fmla="*/ 46773 h 223515"/>
                  <a:gd name="connsiteX27" fmla="*/ 204982 w 215814"/>
                  <a:gd name="connsiteY27" fmla="*/ 12820 h 223515"/>
                  <a:gd name="connsiteX28" fmla="*/ 166593 w 215814"/>
                  <a:gd name="connsiteY28" fmla="*/ 0 h 223515"/>
                  <a:gd name="connsiteX29" fmla="*/ 83322 w 215814"/>
                  <a:gd name="connsiteY29" fmla="*/ 0 h 223515"/>
                  <a:gd name="connsiteX30" fmla="*/ 40685 w 215814"/>
                  <a:gd name="connsiteY30" fmla="*/ 12982 h 223515"/>
                  <a:gd name="connsiteX31" fmla="*/ 19971 w 215814"/>
                  <a:gd name="connsiteY31" fmla="*/ 47378 h 223515"/>
                  <a:gd name="connsiteX32" fmla="*/ 621 w 215814"/>
                  <a:gd name="connsiteY32" fmla="*/ 176692 h 223515"/>
                  <a:gd name="connsiteX33" fmla="*/ 10825 w 215814"/>
                  <a:gd name="connsiteY33" fmla="*/ 210691 h 223515"/>
                  <a:gd name="connsiteX34" fmla="*/ 49267 w 215814"/>
                  <a:gd name="connsiteY34" fmla="*/ 223515 h 22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5814" h="223515">
                    <a:moveTo>
                      <a:pt x="49267" y="223515"/>
                    </a:moveTo>
                    <a:lnTo>
                      <a:pt x="132540" y="223515"/>
                    </a:lnTo>
                    <a:cubicBezTo>
                      <a:pt x="148010" y="223515"/>
                      <a:pt x="162575" y="219756"/>
                      <a:pt x="175122" y="210531"/>
                    </a:cubicBezTo>
                    <a:cubicBezTo>
                      <a:pt x="186843" y="201914"/>
                      <a:pt x="193702" y="190470"/>
                      <a:pt x="195845" y="176084"/>
                    </a:cubicBezTo>
                    <a:lnTo>
                      <a:pt x="200676" y="143688"/>
                    </a:lnTo>
                    <a:cubicBezTo>
                      <a:pt x="200860" y="142441"/>
                      <a:pt x="200544" y="141351"/>
                      <a:pt x="199724" y="140397"/>
                    </a:cubicBezTo>
                    <a:cubicBezTo>
                      <a:pt x="198902" y="139446"/>
                      <a:pt x="197868" y="138970"/>
                      <a:pt x="196612" y="138970"/>
                    </a:cubicBezTo>
                    <a:lnTo>
                      <a:pt x="146708" y="138970"/>
                    </a:lnTo>
                    <a:cubicBezTo>
                      <a:pt x="144653" y="138970"/>
                      <a:pt x="143002" y="140450"/>
                      <a:pt x="142646" y="142471"/>
                    </a:cubicBezTo>
                    <a:lnTo>
                      <a:pt x="140675" y="153585"/>
                    </a:lnTo>
                    <a:cubicBezTo>
                      <a:pt x="139576" y="159778"/>
                      <a:pt x="137844" y="166342"/>
                      <a:pt x="132642" y="170275"/>
                    </a:cubicBezTo>
                    <a:cubicBezTo>
                      <a:pt x="127303" y="174313"/>
                      <a:pt x="119635" y="175232"/>
                      <a:pt x="113142" y="175232"/>
                    </a:cubicBezTo>
                    <a:lnTo>
                      <a:pt x="84343" y="175232"/>
                    </a:lnTo>
                    <a:cubicBezTo>
                      <a:pt x="78397" y="175232"/>
                      <a:pt x="70512" y="174475"/>
                      <a:pt x="66007" y="170111"/>
                    </a:cubicBezTo>
                    <a:cubicBezTo>
                      <a:pt x="61521" y="165767"/>
                      <a:pt x="61509" y="158720"/>
                      <a:pt x="62368" y="152977"/>
                    </a:cubicBezTo>
                    <a:lnTo>
                      <a:pt x="74800" y="69878"/>
                    </a:lnTo>
                    <a:cubicBezTo>
                      <a:pt x="75737" y="63622"/>
                      <a:pt x="77988" y="57120"/>
                      <a:pt x="83232" y="53183"/>
                    </a:cubicBezTo>
                    <a:cubicBezTo>
                      <a:pt x="88575" y="49170"/>
                      <a:pt x="96238" y="48278"/>
                      <a:pt x="102722" y="48278"/>
                    </a:cubicBezTo>
                    <a:lnTo>
                      <a:pt x="131522" y="48278"/>
                    </a:lnTo>
                    <a:cubicBezTo>
                      <a:pt x="137437" y="48278"/>
                      <a:pt x="145394" y="48990"/>
                      <a:pt x="149864" y="53358"/>
                    </a:cubicBezTo>
                    <a:cubicBezTo>
                      <a:pt x="154307" y="57700"/>
                      <a:pt x="154323" y="64784"/>
                      <a:pt x="153448" y="70485"/>
                    </a:cubicBezTo>
                    <a:lnTo>
                      <a:pt x="152021" y="79777"/>
                    </a:lnTo>
                    <a:cubicBezTo>
                      <a:pt x="151831" y="81017"/>
                      <a:pt x="152152" y="82113"/>
                      <a:pt x="152972" y="83065"/>
                    </a:cubicBezTo>
                    <a:cubicBezTo>
                      <a:pt x="153794" y="84016"/>
                      <a:pt x="154824" y="84492"/>
                      <a:pt x="156082" y="84492"/>
                    </a:cubicBezTo>
                    <a:lnTo>
                      <a:pt x="205993" y="84492"/>
                    </a:lnTo>
                    <a:cubicBezTo>
                      <a:pt x="208048" y="84492"/>
                      <a:pt x="209747" y="83023"/>
                      <a:pt x="210052" y="80991"/>
                    </a:cubicBezTo>
                    <a:lnTo>
                      <a:pt x="215192" y="46773"/>
                    </a:lnTo>
                    <a:cubicBezTo>
                      <a:pt x="217141" y="33800"/>
                      <a:pt x="214719" y="21999"/>
                      <a:pt x="204982" y="12820"/>
                    </a:cubicBezTo>
                    <a:cubicBezTo>
                      <a:pt x="194571" y="3004"/>
                      <a:pt x="180518" y="0"/>
                      <a:pt x="166593" y="0"/>
                    </a:cubicBezTo>
                    <a:lnTo>
                      <a:pt x="83322" y="0"/>
                    </a:lnTo>
                    <a:cubicBezTo>
                      <a:pt x="67838" y="0"/>
                      <a:pt x="53245" y="3745"/>
                      <a:pt x="40685" y="12982"/>
                    </a:cubicBezTo>
                    <a:cubicBezTo>
                      <a:pt x="28980" y="21588"/>
                      <a:pt x="22120" y="33009"/>
                      <a:pt x="19971" y="47378"/>
                    </a:cubicBezTo>
                    <a:lnTo>
                      <a:pt x="621" y="176692"/>
                    </a:lnTo>
                    <a:cubicBezTo>
                      <a:pt x="-1320" y="189678"/>
                      <a:pt x="1076" y="201500"/>
                      <a:pt x="10825" y="210691"/>
                    </a:cubicBezTo>
                    <a:cubicBezTo>
                      <a:pt x="21227" y="220497"/>
                      <a:pt x="35365" y="223515"/>
                      <a:pt x="49267" y="223515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88060EF-DDC9-EDFB-0592-DDA9210BD0E7}"/>
                  </a:ext>
                </a:extLst>
              </p:cNvPr>
              <p:cNvSpPr/>
              <p:nvPr/>
            </p:nvSpPr>
            <p:spPr>
              <a:xfrm>
                <a:off x="6058832" y="3391934"/>
                <a:ext cx="205416" cy="219908"/>
              </a:xfrm>
              <a:custGeom>
                <a:avLst/>
                <a:gdLst>
                  <a:gd name="connsiteX0" fmla="*/ 45025 w 205416"/>
                  <a:gd name="connsiteY0" fmla="*/ 215196 h 219908"/>
                  <a:gd name="connsiteX1" fmla="*/ 45979 w 205416"/>
                  <a:gd name="connsiteY1" fmla="*/ 218481 h 219908"/>
                  <a:gd name="connsiteX2" fmla="*/ 49089 w 205416"/>
                  <a:gd name="connsiteY2" fmla="*/ 219908 h 219908"/>
                  <a:gd name="connsiteX3" fmla="*/ 98984 w 205416"/>
                  <a:gd name="connsiteY3" fmla="*/ 219908 h 219908"/>
                  <a:gd name="connsiteX4" fmla="*/ 103040 w 205416"/>
                  <a:gd name="connsiteY4" fmla="*/ 216410 h 219908"/>
                  <a:gd name="connsiteX5" fmla="*/ 128199 w 205416"/>
                  <a:gd name="connsiteY5" fmla="*/ 48281 h 219908"/>
                  <a:gd name="connsiteX6" fmla="*/ 195312 w 205416"/>
                  <a:gd name="connsiteY6" fmla="*/ 48281 h 219908"/>
                  <a:gd name="connsiteX7" fmla="*/ 199373 w 205416"/>
                  <a:gd name="connsiteY7" fmla="*/ 44780 h 219908"/>
                  <a:gd name="connsiteX8" fmla="*/ 205365 w 205416"/>
                  <a:gd name="connsiteY8" fmla="*/ 4715 h 219908"/>
                  <a:gd name="connsiteX9" fmla="*/ 204416 w 205416"/>
                  <a:gd name="connsiteY9" fmla="*/ 1427 h 219908"/>
                  <a:gd name="connsiteX10" fmla="*/ 201304 w 205416"/>
                  <a:gd name="connsiteY10" fmla="*/ 0 h 219908"/>
                  <a:gd name="connsiteX11" fmla="*/ 10111 w 205416"/>
                  <a:gd name="connsiteY11" fmla="*/ 0 h 219908"/>
                  <a:gd name="connsiteX12" fmla="*/ 6047 w 205416"/>
                  <a:gd name="connsiteY12" fmla="*/ 3498 h 219908"/>
                  <a:gd name="connsiteX13" fmla="*/ 51 w 205416"/>
                  <a:gd name="connsiteY13" fmla="*/ 43566 h 219908"/>
                  <a:gd name="connsiteX14" fmla="*/ 1002 w 205416"/>
                  <a:gd name="connsiteY14" fmla="*/ 46851 h 219908"/>
                  <a:gd name="connsiteX15" fmla="*/ 4112 w 205416"/>
                  <a:gd name="connsiteY15" fmla="*/ 48281 h 219908"/>
                  <a:gd name="connsiteX16" fmla="*/ 70004 w 205416"/>
                  <a:gd name="connsiteY16" fmla="*/ 48281 h 219908"/>
                  <a:gd name="connsiteX17" fmla="*/ 45025 w 205416"/>
                  <a:gd name="connsiteY17" fmla="*/ 215196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5416" h="219908">
                    <a:moveTo>
                      <a:pt x="45025" y="215196"/>
                    </a:moveTo>
                    <a:cubicBezTo>
                      <a:pt x="44838" y="216438"/>
                      <a:pt x="45157" y="217532"/>
                      <a:pt x="45979" y="218481"/>
                    </a:cubicBezTo>
                    <a:cubicBezTo>
                      <a:pt x="46799" y="219435"/>
                      <a:pt x="47828" y="219908"/>
                      <a:pt x="49089" y="219908"/>
                    </a:cubicBezTo>
                    <a:lnTo>
                      <a:pt x="98984" y="219908"/>
                    </a:lnTo>
                    <a:cubicBezTo>
                      <a:pt x="101036" y="219908"/>
                      <a:pt x="102736" y="218442"/>
                      <a:pt x="103040" y="216410"/>
                    </a:cubicBezTo>
                    <a:lnTo>
                      <a:pt x="128199" y="48281"/>
                    </a:lnTo>
                    <a:lnTo>
                      <a:pt x="195312" y="48281"/>
                    </a:lnTo>
                    <a:cubicBezTo>
                      <a:pt x="197364" y="48281"/>
                      <a:pt x="199068" y="46814"/>
                      <a:pt x="199373" y="44780"/>
                    </a:cubicBezTo>
                    <a:lnTo>
                      <a:pt x="205365" y="4715"/>
                    </a:lnTo>
                    <a:cubicBezTo>
                      <a:pt x="205552" y="3470"/>
                      <a:pt x="205233" y="2378"/>
                      <a:pt x="204416" y="1427"/>
                    </a:cubicBezTo>
                    <a:cubicBezTo>
                      <a:pt x="203594" y="471"/>
                      <a:pt x="202562" y="0"/>
                      <a:pt x="201304" y="0"/>
                    </a:cubicBezTo>
                    <a:lnTo>
                      <a:pt x="10111" y="0"/>
                    </a:lnTo>
                    <a:cubicBezTo>
                      <a:pt x="8058" y="0"/>
                      <a:pt x="6350" y="1466"/>
                      <a:pt x="6047" y="3498"/>
                    </a:cubicBezTo>
                    <a:lnTo>
                      <a:pt x="51" y="43566"/>
                    </a:lnTo>
                    <a:cubicBezTo>
                      <a:pt x="-134" y="44805"/>
                      <a:pt x="183" y="45900"/>
                      <a:pt x="1002" y="46851"/>
                    </a:cubicBezTo>
                    <a:cubicBezTo>
                      <a:pt x="1822" y="47807"/>
                      <a:pt x="2854" y="48281"/>
                      <a:pt x="4112" y="48281"/>
                    </a:cubicBezTo>
                    <a:lnTo>
                      <a:pt x="70004" y="48281"/>
                    </a:lnTo>
                    <a:lnTo>
                      <a:pt x="45025" y="215196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46C09522-A0E3-1068-48C9-321E390231CA}"/>
                  </a:ext>
                </a:extLst>
              </p:cNvPr>
              <p:cNvSpPr/>
              <p:nvPr/>
            </p:nvSpPr>
            <p:spPr>
              <a:xfrm>
                <a:off x="6472610" y="3391934"/>
                <a:ext cx="284329" cy="219908"/>
              </a:xfrm>
              <a:custGeom>
                <a:avLst/>
                <a:gdLst>
                  <a:gd name="connsiteX0" fmla="*/ 52 w 284329"/>
                  <a:gd name="connsiteY0" fmla="*/ 215196 h 219908"/>
                  <a:gd name="connsiteX1" fmla="*/ 1003 w 284329"/>
                  <a:gd name="connsiteY1" fmla="*/ 218481 h 219908"/>
                  <a:gd name="connsiteX2" fmla="*/ 4113 w 284329"/>
                  <a:gd name="connsiteY2" fmla="*/ 219908 h 219908"/>
                  <a:gd name="connsiteX3" fmla="*/ 52389 w 284329"/>
                  <a:gd name="connsiteY3" fmla="*/ 219908 h 219908"/>
                  <a:gd name="connsiteX4" fmla="*/ 56451 w 284329"/>
                  <a:gd name="connsiteY4" fmla="*/ 216410 h 219908"/>
                  <a:gd name="connsiteX5" fmla="*/ 74306 w 284329"/>
                  <a:gd name="connsiteY5" fmla="*/ 97063 h 219908"/>
                  <a:gd name="connsiteX6" fmla="*/ 78552 w 284329"/>
                  <a:gd name="connsiteY6" fmla="*/ 64223 h 219908"/>
                  <a:gd name="connsiteX7" fmla="*/ 79220 w 284329"/>
                  <a:gd name="connsiteY7" fmla="*/ 64223 h 219908"/>
                  <a:gd name="connsiteX8" fmla="*/ 83796 w 284329"/>
                  <a:gd name="connsiteY8" fmla="*/ 97063 h 219908"/>
                  <a:gd name="connsiteX9" fmla="*/ 100416 w 284329"/>
                  <a:gd name="connsiteY9" fmla="*/ 216369 h 219908"/>
                  <a:gd name="connsiteX10" fmla="*/ 104482 w 284329"/>
                  <a:gd name="connsiteY10" fmla="*/ 219908 h 219908"/>
                  <a:gd name="connsiteX11" fmla="*/ 147618 w 284329"/>
                  <a:gd name="connsiteY11" fmla="*/ 219908 h 219908"/>
                  <a:gd name="connsiteX12" fmla="*/ 151377 w 284329"/>
                  <a:gd name="connsiteY12" fmla="*/ 217452 h 219908"/>
                  <a:gd name="connsiteX13" fmla="*/ 204174 w 284329"/>
                  <a:gd name="connsiteY13" fmla="*/ 97063 h 219908"/>
                  <a:gd name="connsiteX14" fmla="*/ 218832 w 284329"/>
                  <a:gd name="connsiteY14" fmla="*/ 63645 h 219908"/>
                  <a:gd name="connsiteX15" fmla="*/ 219499 w 284329"/>
                  <a:gd name="connsiteY15" fmla="*/ 63645 h 219908"/>
                  <a:gd name="connsiteX16" fmla="*/ 213833 w 284329"/>
                  <a:gd name="connsiteY16" fmla="*/ 97063 h 219908"/>
                  <a:gd name="connsiteX17" fmla="*/ 196158 w 284329"/>
                  <a:gd name="connsiteY17" fmla="*/ 215196 h 219908"/>
                  <a:gd name="connsiteX18" fmla="*/ 197109 w 284329"/>
                  <a:gd name="connsiteY18" fmla="*/ 218481 h 219908"/>
                  <a:gd name="connsiteX19" fmla="*/ 200219 w 284329"/>
                  <a:gd name="connsiteY19" fmla="*/ 219908 h 219908"/>
                  <a:gd name="connsiteX20" fmla="*/ 248541 w 284329"/>
                  <a:gd name="connsiteY20" fmla="*/ 219908 h 219908"/>
                  <a:gd name="connsiteX21" fmla="*/ 252603 w 284329"/>
                  <a:gd name="connsiteY21" fmla="*/ 216410 h 219908"/>
                  <a:gd name="connsiteX22" fmla="*/ 284277 w 284329"/>
                  <a:gd name="connsiteY22" fmla="*/ 4715 h 219908"/>
                  <a:gd name="connsiteX23" fmla="*/ 283326 w 284329"/>
                  <a:gd name="connsiteY23" fmla="*/ 1427 h 219908"/>
                  <a:gd name="connsiteX24" fmla="*/ 280216 w 284329"/>
                  <a:gd name="connsiteY24" fmla="*/ 0 h 219908"/>
                  <a:gd name="connsiteX25" fmla="*/ 199399 w 284329"/>
                  <a:gd name="connsiteY25" fmla="*/ 0 h 219908"/>
                  <a:gd name="connsiteX26" fmla="*/ 195606 w 284329"/>
                  <a:gd name="connsiteY26" fmla="*/ 2531 h 219908"/>
                  <a:gd name="connsiteX27" fmla="*/ 144420 w 284329"/>
                  <a:gd name="connsiteY27" fmla="*/ 125758 h 219908"/>
                  <a:gd name="connsiteX28" fmla="*/ 137330 w 284329"/>
                  <a:gd name="connsiteY28" fmla="*/ 142829 h 219908"/>
                  <a:gd name="connsiteX29" fmla="*/ 135293 w 284329"/>
                  <a:gd name="connsiteY29" fmla="*/ 125758 h 219908"/>
                  <a:gd name="connsiteX30" fmla="*/ 120721 w 284329"/>
                  <a:gd name="connsiteY30" fmla="*/ 3621 h 219908"/>
                  <a:gd name="connsiteX31" fmla="*/ 116641 w 284329"/>
                  <a:gd name="connsiteY31" fmla="*/ 0 h 219908"/>
                  <a:gd name="connsiteX32" fmla="*/ 35788 w 284329"/>
                  <a:gd name="connsiteY32" fmla="*/ 0 h 219908"/>
                  <a:gd name="connsiteX33" fmla="*/ 31727 w 284329"/>
                  <a:gd name="connsiteY33" fmla="*/ 3498 h 219908"/>
                  <a:gd name="connsiteX34" fmla="*/ 52 w 284329"/>
                  <a:gd name="connsiteY34" fmla="*/ 215196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4329" h="219908">
                    <a:moveTo>
                      <a:pt x="52" y="215196"/>
                    </a:moveTo>
                    <a:cubicBezTo>
                      <a:pt x="-135" y="216438"/>
                      <a:pt x="184" y="217532"/>
                      <a:pt x="1003" y="218481"/>
                    </a:cubicBezTo>
                    <a:cubicBezTo>
                      <a:pt x="1823" y="219435"/>
                      <a:pt x="2855" y="219908"/>
                      <a:pt x="4113" y="219908"/>
                    </a:cubicBezTo>
                    <a:lnTo>
                      <a:pt x="52389" y="219908"/>
                    </a:lnTo>
                    <a:cubicBezTo>
                      <a:pt x="54444" y="219908"/>
                      <a:pt x="56148" y="218442"/>
                      <a:pt x="56451" y="216410"/>
                    </a:cubicBezTo>
                    <a:lnTo>
                      <a:pt x="74306" y="97063"/>
                    </a:lnTo>
                    <a:lnTo>
                      <a:pt x="78552" y="64223"/>
                    </a:lnTo>
                    <a:lnTo>
                      <a:pt x="79220" y="64223"/>
                    </a:lnTo>
                    <a:lnTo>
                      <a:pt x="83796" y="97063"/>
                    </a:lnTo>
                    <a:lnTo>
                      <a:pt x="100416" y="216369"/>
                    </a:lnTo>
                    <a:cubicBezTo>
                      <a:pt x="100700" y="218415"/>
                      <a:pt x="102413" y="219908"/>
                      <a:pt x="104482" y="219908"/>
                    </a:cubicBezTo>
                    <a:lnTo>
                      <a:pt x="147618" y="219908"/>
                    </a:lnTo>
                    <a:cubicBezTo>
                      <a:pt x="149302" y="219908"/>
                      <a:pt x="150701" y="218996"/>
                      <a:pt x="151377" y="217452"/>
                    </a:cubicBezTo>
                    <a:lnTo>
                      <a:pt x="204174" y="97063"/>
                    </a:lnTo>
                    <a:lnTo>
                      <a:pt x="218832" y="63645"/>
                    </a:lnTo>
                    <a:lnTo>
                      <a:pt x="219499" y="63645"/>
                    </a:lnTo>
                    <a:lnTo>
                      <a:pt x="213833" y="97063"/>
                    </a:lnTo>
                    <a:lnTo>
                      <a:pt x="196158" y="215196"/>
                    </a:lnTo>
                    <a:cubicBezTo>
                      <a:pt x="195973" y="216436"/>
                      <a:pt x="196289" y="217532"/>
                      <a:pt x="197109" y="218481"/>
                    </a:cubicBezTo>
                    <a:cubicBezTo>
                      <a:pt x="197926" y="219435"/>
                      <a:pt x="198961" y="219908"/>
                      <a:pt x="200219" y="219908"/>
                    </a:cubicBezTo>
                    <a:lnTo>
                      <a:pt x="248541" y="219908"/>
                    </a:lnTo>
                    <a:cubicBezTo>
                      <a:pt x="250596" y="219908"/>
                      <a:pt x="252298" y="218442"/>
                      <a:pt x="252603" y="216410"/>
                    </a:cubicBezTo>
                    <a:lnTo>
                      <a:pt x="284277" y="4715"/>
                    </a:lnTo>
                    <a:cubicBezTo>
                      <a:pt x="284464" y="3470"/>
                      <a:pt x="284146" y="2378"/>
                      <a:pt x="283326" y="1427"/>
                    </a:cubicBezTo>
                    <a:cubicBezTo>
                      <a:pt x="282509" y="473"/>
                      <a:pt x="281470" y="0"/>
                      <a:pt x="280216" y="0"/>
                    </a:cubicBezTo>
                    <a:lnTo>
                      <a:pt x="199399" y="0"/>
                    </a:lnTo>
                    <a:cubicBezTo>
                      <a:pt x="197691" y="0"/>
                      <a:pt x="196259" y="954"/>
                      <a:pt x="195606" y="2531"/>
                    </a:cubicBezTo>
                    <a:lnTo>
                      <a:pt x="144420" y="125758"/>
                    </a:lnTo>
                    <a:lnTo>
                      <a:pt x="137330" y="142829"/>
                    </a:lnTo>
                    <a:lnTo>
                      <a:pt x="135293" y="125758"/>
                    </a:lnTo>
                    <a:lnTo>
                      <a:pt x="120721" y="3621"/>
                    </a:lnTo>
                    <a:cubicBezTo>
                      <a:pt x="120474" y="1540"/>
                      <a:pt x="118735" y="0"/>
                      <a:pt x="116641" y="0"/>
                    </a:cubicBezTo>
                    <a:lnTo>
                      <a:pt x="35788" y="0"/>
                    </a:lnTo>
                    <a:cubicBezTo>
                      <a:pt x="33738" y="0"/>
                      <a:pt x="32029" y="1468"/>
                      <a:pt x="31727" y="3498"/>
                    </a:cubicBezTo>
                    <a:lnTo>
                      <a:pt x="52" y="215196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93D6DE96-2EE5-E38C-60F8-94896C7AC9A5}"/>
                  </a:ext>
                </a:extLst>
              </p:cNvPr>
              <p:cNvSpPr/>
              <p:nvPr/>
            </p:nvSpPr>
            <p:spPr>
              <a:xfrm>
                <a:off x="6261893" y="3391934"/>
                <a:ext cx="204615" cy="219908"/>
              </a:xfrm>
              <a:custGeom>
                <a:avLst/>
                <a:gdLst>
                  <a:gd name="connsiteX0" fmla="*/ 52 w 204615"/>
                  <a:gd name="connsiteY0" fmla="*/ 215196 h 219908"/>
                  <a:gd name="connsiteX1" fmla="*/ 1003 w 204615"/>
                  <a:gd name="connsiteY1" fmla="*/ 218481 h 219908"/>
                  <a:gd name="connsiteX2" fmla="*/ 4113 w 204615"/>
                  <a:gd name="connsiteY2" fmla="*/ 219908 h 219908"/>
                  <a:gd name="connsiteX3" fmla="*/ 168829 w 204615"/>
                  <a:gd name="connsiteY3" fmla="*/ 219908 h 219908"/>
                  <a:gd name="connsiteX4" fmla="*/ 172892 w 204615"/>
                  <a:gd name="connsiteY4" fmla="*/ 216408 h 219908"/>
                  <a:gd name="connsiteX5" fmla="*/ 178866 w 204615"/>
                  <a:gd name="connsiteY5" fmla="*/ 176341 h 219908"/>
                  <a:gd name="connsiteX6" fmla="*/ 177917 w 204615"/>
                  <a:gd name="connsiteY6" fmla="*/ 173055 h 219908"/>
                  <a:gd name="connsiteX7" fmla="*/ 174807 w 204615"/>
                  <a:gd name="connsiteY7" fmla="*/ 171630 h 219908"/>
                  <a:gd name="connsiteX8" fmla="*/ 64765 w 204615"/>
                  <a:gd name="connsiteY8" fmla="*/ 171630 h 219908"/>
                  <a:gd name="connsiteX9" fmla="*/ 70409 w 204615"/>
                  <a:gd name="connsiteY9" fmla="*/ 133897 h 219908"/>
                  <a:gd name="connsiteX10" fmla="*/ 173823 w 204615"/>
                  <a:gd name="connsiteY10" fmla="*/ 133897 h 219908"/>
                  <a:gd name="connsiteX11" fmla="*/ 177882 w 204615"/>
                  <a:gd name="connsiteY11" fmla="*/ 130399 h 219908"/>
                  <a:gd name="connsiteX12" fmla="*/ 183819 w 204615"/>
                  <a:gd name="connsiteY12" fmla="*/ 90726 h 219908"/>
                  <a:gd name="connsiteX13" fmla="*/ 182869 w 204615"/>
                  <a:gd name="connsiteY13" fmla="*/ 87438 h 219908"/>
                  <a:gd name="connsiteX14" fmla="*/ 179759 w 204615"/>
                  <a:gd name="connsiteY14" fmla="*/ 86011 h 219908"/>
                  <a:gd name="connsiteX15" fmla="*/ 77573 w 204615"/>
                  <a:gd name="connsiteY15" fmla="*/ 86011 h 219908"/>
                  <a:gd name="connsiteX16" fmla="*/ 83219 w 204615"/>
                  <a:gd name="connsiteY16" fmla="*/ 48281 h 219908"/>
                  <a:gd name="connsiteX17" fmla="*/ 194507 w 204615"/>
                  <a:gd name="connsiteY17" fmla="*/ 48281 h 219908"/>
                  <a:gd name="connsiteX18" fmla="*/ 198568 w 204615"/>
                  <a:gd name="connsiteY18" fmla="*/ 44780 h 219908"/>
                  <a:gd name="connsiteX19" fmla="*/ 204565 w 204615"/>
                  <a:gd name="connsiteY19" fmla="*/ 4715 h 219908"/>
                  <a:gd name="connsiteX20" fmla="*/ 203616 w 204615"/>
                  <a:gd name="connsiteY20" fmla="*/ 1427 h 219908"/>
                  <a:gd name="connsiteX21" fmla="*/ 200503 w 204615"/>
                  <a:gd name="connsiteY21" fmla="*/ 0 h 219908"/>
                  <a:gd name="connsiteX22" fmla="*/ 35788 w 204615"/>
                  <a:gd name="connsiteY22" fmla="*/ 0 h 219908"/>
                  <a:gd name="connsiteX23" fmla="*/ 31724 w 204615"/>
                  <a:gd name="connsiteY23" fmla="*/ 3498 h 219908"/>
                  <a:gd name="connsiteX24" fmla="*/ 52 w 204615"/>
                  <a:gd name="connsiteY24" fmla="*/ 215196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4615" h="219908">
                    <a:moveTo>
                      <a:pt x="52" y="215196"/>
                    </a:moveTo>
                    <a:cubicBezTo>
                      <a:pt x="-135" y="216438"/>
                      <a:pt x="183" y="217530"/>
                      <a:pt x="1003" y="218481"/>
                    </a:cubicBezTo>
                    <a:cubicBezTo>
                      <a:pt x="1825" y="219435"/>
                      <a:pt x="2855" y="219908"/>
                      <a:pt x="4113" y="219908"/>
                    </a:cubicBezTo>
                    <a:lnTo>
                      <a:pt x="168829" y="219908"/>
                    </a:lnTo>
                    <a:cubicBezTo>
                      <a:pt x="170886" y="219908"/>
                      <a:pt x="172590" y="218442"/>
                      <a:pt x="172892" y="216408"/>
                    </a:cubicBezTo>
                    <a:lnTo>
                      <a:pt x="178866" y="176341"/>
                    </a:lnTo>
                    <a:cubicBezTo>
                      <a:pt x="179053" y="175098"/>
                      <a:pt x="178737" y="174006"/>
                      <a:pt x="177917" y="173055"/>
                    </a:cubicBezTo>
                    <a:cubicBezTo>
                      <a:pt x="177095" y="172101"/>
                      <a:pt x="176063" y="171630"/>
                      <a:pt x="174807" y="171630"/>
                    </a:cubicBezTo>
                    <a:lnTo>
                      <a:pt x="64765" y="171630"/>
                    </a:lnTo>
                    <a:lnTo>
                      <a:pt x="70409" y="133897"/>
                    </a:lnTo>
                    <a:lnTo>
                      <a:pt x="173823" y="133897"/>
                    </a:lnTo>
                    <a:cubicBezTo>
                      <a:pt x="175878" y="133897"/>
                      <a:pt x="177580" y="132431"/>
                      <a:pt x="177882" y="130399"/>
                    </a:cubicBezTo>
                    <a:lnTo>
                      <a:pt x="183819" y="90726"/>
                    </a:lnTo>
                    <a:cubicBezTo>
                      <a:pt x="184005" y="89482"/>
                      <a:pt x="183689" y="88392"/>
                      <a:pt x="182869" y="87438"/>
                    </a:cubicBezTo>
                    <a:cubicBezTo>
                      <a:pt x="182050" y="86484"/>
                      <a:pt x="181016" y="86011"/>
                      <a:pt x="179759" y="86011"/>
                    </a:cubicBezTo>
                    <a:lnTo>
                      <a:pt x="77573" y="86011"/>
                    </a:lnTo>
                    <a:lnTo>
                      <a:pt x="83219" y="48281"/>
                    </a:lnTo>
                    <a:lnTo>
                      <a:pt x="194507" y="48281"/>
                    </a:lnTo>
                    <a:cubicBezTo>
                      <a:pt x="196562" y="48281"/>
                      <a:pt x="198263" y="46814"/>
                      <a:pt x="198568" y="44780"/>
                    </a:cubicBezTo>
                    <a:lnTo>
                      <a:pt x="204565" y="4715"/>
                    </a:lnTo>
                    <a:cubicBezTo>
                      <a:pt x="204749" y="3470"/>
                      <a:pt x="204433" y="2378"/>
                      <a:pt x="203616" y="1427"/>
                    </a:cubicBezTo>
                    <a:cubicBezTo>
                      <a:pt x="202794" y="471"/>
                      <a:pt x="201762" y="0"/>
                      <a:pt x="200503" y="0"/>
                    </a:cubicBezTo>
                    <a:lnTo>
                      <a:pt x="35788" y="0"/>
                    </a:lnTo>
                    <a:cubicBezTo>
                      <a:pt x="33733" y="0"/>
                      <a:pt x="32029" y="1466"/>
                      <a:pt x="31724" y="3498"/>
                    </a:cubicBezTo>
                    <a:lnTo>
                      <a:pt x="52" y="215196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AE8A453D-ECA4-6BDB-E18F-E7CB64D976D4}"/>
                  </a:ext>
                </a:extLst>
              </p:cNvPr>
              <p:cNvSpPr/>
              <p:nvPr/>
            </p:nvSpPr>
            <p:spPr>
              <a:xfrm>
                <a:off x="5212602" y="3281617"/>
                <a:ext cx="93400" cy="147920"/>
              </a:xfrm>
              <a:custGeom>
                <a:avLst/>
                <a:gdLst>
                  <a:gd name="connsiteX0" fmla="*/ 91336 w 93400"/>
                  <a:gd name="connsiteY0" fmla="*/ 0 h 147920"/>
                  <a:gd name="connsiteX1" fmla="*/ 25214 w 93400"/>
                  <a:gd name="connsiteY1" fmla="*/ 0 h 147920"/>
                  <a:gd name="connsiteX2" fmla="*/ 21155 w 93400"/>
                  <a:gd name="connsiteY2" fmla="*/ 3500 h 147920"/>
                  <a:gd name="connsiteX3" fmla="*/ 26 w 93400"/>
                  <a:gd name="connsiteY3" fmla="*/ 145567 h 147920"/>
                  <a:gd name="connsiteX4" fmla="*/ 504 w 93400"/>
                  <a:gd name="connsiteY4" fmla="*/ 147209 h 147920"/>
                  <a:gd name="connsiteX5" fmla="*/ 2058 w 93400"/>
                  <a:gd name="connsiteY5" fmla="*/ 147920 h 147920"/>
                  <a:gd name="connsiteX6" fmla="*/ 2854 w 93400"/>
                  <a:gd name="connsiteY6" fmla="*/ 147920 h 147920"/>
                  <a:gd name="connsiteX7" fmla="*/ 6343 w 93400"/>
                  <a:gd name="connsiteY7" fmla="*/ 145983 h 147920"/>
                  <a:gd name="connsiteX8" fmla="*/ 93080 w 93400"/>
                  <a:gd name="connsiteY8" fmla="*/ 3136 h 147920"/>
                  <a:gd name="connsiteX9" fmla="*/ 93131 w 93400"/>
                  <a:gd name="connsiteY9" fmla="*/ 1055 h 147920"/>
                  <a:gd name="connsiteX10" fmla="*/ 91336 w 93400"/>
                  <a:gd name="connsiteY10" fmla="*/ 0 h 14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00" h="147920">
                    <a:moveTo>
                      <a:pt x="91336" y="0"/>
                    </a:moveTo>
                    <a:lnTo>
                      <a:pt x="25214" y="0"/>
                    </a:lnTo>
                    <a:cubicBezTo>
                      <a:pt x="23162" y="0"/>
                      <a:pt x="21458" y="1471"/>
                      <a:pt x="21155" y="3500"/>
                    </a:cubicBezTo>
                    <a:lnTo>
                      <a:pt x="26" y="145567"/>
                    </a:lnTo>
                    <a:cubicBezTo>
                      <a:pt x="-67" y="146195"/>
                      <a:pt x="88" y="146724"/>
                      <a:pt x="504" y="147209"/>
                    </a:cubicBezTo>
                    <a:cubicBezTo>
                      <a:pt x="917" y="147692"/>
                      <a:pt x="1418" y="147920"/>
                      <a:pt x="2058" y="147920"/>
                    </a:cubicBezTo>
                    <a:lnTo>
                      <a:pt x="2854" y="147920"/>
                    </a:lnTo>
                    <a:cubicBezTo>
                      <a:pt x="4334" y="147920"/>
                      <a:pt x="5574" y="147246"/>
                      <a:pt x="6343" y="145983"/>
                    </a:cubicBezTo>
                    <a:lnTo>
                      <a:pt x="93080" y="3136"/>
                    </a:lnTo>
                    <a:cubicBezTo>
                      <a:pt x="93488" y="2461"/>
                      <a:pt x="93509" y="1739"/>
                      <a:pt x="93131" y="1055"/>
                    </a:cubicBezTo>
                    <a:cubicBezTo>
                      <a:pt x="92749" y="369"/>
                      <a:pt x="92124" y="0"/>
                      <a:pt x="91336" y="0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EFB95674-0729-465A-95FC-F3D69049AD57}"/>
                  </a:ext>
                </a:extLst>
              </p:cNvPr>
              <p:cNvSpPr/>
              <p:nvPr/>
            </p:nvSpPr>
            <p:spPr>
              <a:xfrm>
                <a:off x="5574614" y="3391934"/>
                <a:ext cx="231042" cy="219908"/>
              </a:xfrm>
              <a:custGeom>
                <a:avLst/>
                <a:gdLst>
                  <a:gd name="connsiteX0" fmla="*/ 199316 w 231042"/>
                  <a:gd name="connsiteY0" fmla="*/ 216410 h 219908"/>
                  <a:gd name="connsiteX1" fmla="*/ 230991 w 231042"/>
                  <a:gd name="connsiteY1" fmla="*/ 4715 h 219908"/>
                  <a:gd name="connsiteX2" fmla="*/ 230040 w 231042"/>
                  <a:gd name="connsiteY2" fmla="*/ 1427 h 219908"/>
                  <a:gd name="connsiteX3" fmla="*/ 226930 w 231042"/>
                  <a:gd name="connsiteY3" fmla="*/ 0 h 219908"/>
                  <a:gd name="connsiteX4" fmla="*/ 174317 w 231042"/>
                  <a:gd name="connsiteY4" fmla="*/ 0 h 219908"/>
                  <a:gd name="connsiteX5" fmla="*/ 171126 w 231042"/>
                  <a:gd name="connsiteY5" fmla="*/ 1522 h 219908"/>
                  <a:gd name="connsiteX6" fmla="*/ 70878 w 231042"/>
                  <a:gd name="connsiteY6" fmla="*/ 125372 h 219908"/>
                  <a:gd name="connsiteX7" fmla="*/ 88932 w 231042"/>
                  <a:gd name="connsiteY7" fmla="*/ 4715 h 219908"/>
                  <a:gd name="connsiteX8" fmla="*/ 87980 w 231042"/>
                  <a:gd name="connsiteY8" fmla="*/ 1427 h 219908"/>
                  <a:gd name="connsiteX9" fmla="*/ 84870 w 231042"/>
                  <a:gd name="connsiteY9" fmla="*/ 0 h 219908"/>
                  <a:gd name="connsiteX10" fmla="*/ 35788 w 231042"/>
                  <a:gd name="connsiteY10" fmla="*/ 0 h 219908"/>
                  <a:gd name="connsiteX11" fmla="*/ 31727 w 231042"/>
                  <a:gd name="connsiteY11" fmla="*/ 3498 h 219908"/>
                  <a:gd name="connsiteX12" fmla="*/ 52 w 231042"/>
                  <a:gd name="connsiteY12" fmla="*/ 215196 h 219908"/>
                  <a:gd name="connsiteX13" fmla="*/ 1003 w 231042"/>
                  <a:gd name="connsiteY13" fmla="*/ 218481 h 219908"/>
                  <a:gd name="connsiteX14" fmla="*/ 4114 w 231042"/>
                  <a:gd name="connsiteY14" fmla="*/ 219908 h 219908"/>
                  <a:gd name="connsiteX15" fmla="*/ 56733 w 231042"/>
                  <a:gd name="connsiteY15" fmla="*/ 219908 h 219908"/>
                  <a:gd name="connsiteX16" fmla="*/ 59931 w 231042"/>
                  <a:gd name="connsiteY16" fmla="*/ 218382 h 219908"/>
                  <a:gd name="connsiteX17" fmla="*/ 160219 w 231042"/>
                  <a:gd name="connsiteY17" fmla="*/ 94188 h 219908"/>
                  <a:gd name="connsiteX18" fmla="*/ 142114 w 231042"/>
                  <a:gd name="connsiteY18" fmla="*/ 215196 h 219908"/>
                  <a:gd name="connsiteX19" fmla="*/ 143065 w 231042"/>
                  <a:gd name="connsiteY19" fmla="*/ 218481 h 219908"/>
                  <a:gd name="connsiteX20" fmla="*/ 146176 w 231042"/>
                  <a:gd name="connsiteY20" fmla="*/ 219908 h 219908"/>
                  <a:gd name="connsiteX21" fmla="*/ 195255 w 231042"/>
                  <a:gd name="connsiteY21" fmla="*/ 219908 h 219908"/>
                  <a:gd name="connsiteX22" fmla="*/ 199316 w 231042"/>
                  <a:gd name="connsiteY22" fmla="*/ 216410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1042" h="219908">
                    <a:moveTo>
                      <a:pt x="199316" y="216410"/>
                    </a:moveTo>
                    <a:lnTo>
                      <a:pt x="230991" y="4715"/>
                    </a:lnTo>
                    <a:cubicBezTo>
                      <a:pt x="231176" y="3470"/>
                      <a:pt x="230862" y="2378"/>
                      <a:pt x="230040" y="1427"/>
                    </a:cubicBezTo>
                    <a:cubicBezTo>
                      <a:pt x="229218" y="471"/>
                      <a:pt x="228188" y="0"/>
                      <a:pt x="226930" y="0"/>
                    </a:cubicBezTo>
                    <a:lnTo>
                      <a:pt x="174317" y="0"/>
                    </a:lnTo>
                    <a:cubicBezTo>
                      <a:pt x="173017" y="0"/>
                      <a:pt x="171944" y="508"/>
                      <a:pt x="171126" y="1522"/>
                    </a:cubicBezTo>
                    <a:lnTo>
                      <a:pt x="70878" y="125372"/>
                    </a:lnTo>
                    <a:lnTo>
                      <a:pt x="88932" y="4715"/>
                    </a:lnTo>
                    <a:cubicBezTo>
                      <a:pt x="89118" y="3470"/>
                      <a:pt x="88802" y="2378"/>
                      <a:pt x="87980" y="1427"/>
                    </a:cubicBezTo>
                    <a:cubicBezTo>
                      <a:pt x="87158" y="471"/>
                      <a:pt x="86128" y="0"/>
                      <a:pt x="84870" y="0"/>
                    </a:cubicBezTo>
                    <a:lnTo>
                      <a:pt x="35788" y="0"/>
                    </a:lnTo>
                    <a:cubicBezTo>
                      <a:pt x="33733" y="0"/>
                      <a:pt x="32031" y="1466"/>
                      <a:pt x="31727" y="3498"/>
                    </a:cubicBezTo>
                    <a:lnTo>
                      <a:pt x="52" y="215196"/>
                    </a:lnTo>
                    <a:cubicBezTo>
                      <a:pt x="-135" y="216438"/>
                      <a:pt x="181" y="217530"/>
                      <a:pt x="1003" y="218481"/>
                    </a:cubicBezTo>
                    <a:cubicBezTo>
                      <a:pt x="1826" y="219437"/>
                      <a:pt x="2855" y="219908"/>
                      <a:pt x="4114" y="219908"/>
                    </a:cubicBezTo>
                    <a:lnTo>
                      <a:pt x="56733" y="219908"/>
                    </a:lnTo>
                    <a:cubicBezTo>
                      <a:pt x="58040" y="219908"/>
                      <a:pt x="59111" y="219396"/>
                      <a:pt x="59931" y="218382"/>
                    </a:cubicBezTo>
                    <a:lnTo>
                      <a:pt x="160219" y="94188"/>
                    </a:lnTo>
                    <a:lnTo>
                      <a:pt x="142114" y="215196"/>
                    </a:lnTo>
                    <a:cubicBezTo>
                      <a:pt x="141927" y="216438"/>
                      <a:pt x="142243" y="217530"/>
                      <a:pt x="143065" y="218481"/>
                    </a:cubicBezTo>
                    <a:cubicBezTo>
                      <a:pt x="143885" y="219437"/>
                      <a:pt x="144917" y="219908"/>
                      <a:pt x="146176" y="219908"/>
                    </a:cubicBezTo>
                    <a:lnTo>
                      <a:pt x="195255" y="219908"/>
                    </a:lnTo>
                    <a:cubicBezTo>
                      <a:pt x="197312" y="219908"/>
                      <a:pt x="199014" y="218442"/>
                      <a:pt x="199316" y="216410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6BA0AD61-B154-C071-D357-7C5DF75BE95B}"/>
                  </a:ext>
                </a:extLst>
              </p:cNvPr>
              <p:cNvSpPr/>
              <p:nvPr/>
            </p:nvSpPr>
            <p:spPr>
              <a:xfrm>
                <a:off x="5817137" y="3388327"/>
                <a:ext cx="215814" cy="223515"/>
              </a:xfrm>
              <a:custGeom>
                <a:avLst/>
                <a:gdLst>
                  <a:gd name="connsiteX0" fmla="*/ 49267 w 215814"/>
                  <a:gd name="connsiteY0" fmla="*/ 223515 h 223515"/>
                  <a:gd name="connsiteX1" fmla="*/ 132540 w 215814"/>
                  <a:gd name="connsiteY1" fmla="*/ 223515 h 223515"/>
                  <a:gd name="connsiteX2" fmla="*/ 175124 w 215814"/>
                  <a:gd name="connsiteY2" fmla="*/ 210531 h 223515"/>
                  <a:gd name="connsiteX3" fmla="*/ 195845 w 215814"/>
                  <a:gd name="connsiteY3" fmla="*/ 176087 h 223515"/>
                  <a:gd name="connsiteX4" fmla="*/ 200676 w 215814"/>
                  <a:gd name="connsiteY4" fmla="*/ 143688 h 223515"/>
                  <a:gd name="connsiteX5" fmla="*/ 199724 w 215814"/>
                  <a:gd name="connsiteY5" fmla="*/ 140400 h 223515"/>
                  <a:gd name="connsiteX6" fmla="*/ 196612 w 215814"/>
                  <a:gd name="connsiteY6" fmla="*/ 138973 h 223515"/>
                  <a:gd name="connsiteX7" fmla="*/ 146708 w 215814"/>
                  <a:gd name="connsiteY7" fmla="*/ 138973 h 223515"/>
                  <a:gd name="connsiteX8" fmla="*/ 142646 w 215814"/>
                  <a:gd name="connsiteY8" fmla="*/ 142471 h 223515"/>
                  <a:gd name="connsiteX9" fmla="*/ 140675 w 215814"/>
                  <a:gd name="connsiteY9" fmla="*/ 153587 h 223515"/>
                  <a:gd name="connsiteX10" fmla="*/ 132642 w 215814"/>
                  <a:gd name="connsiteY10" fmla="*/ 170277 h 223515"/>
                  <a:gd name="connsiteX11" fmla="*/ 113142 w 215814"/>
                  <a:gd name="connsiteY11" fmla="*/ 175235 h 223515"/>
                  <a:gd name="connsiteX12" fmla="*/ 84343 w 215814"/>
                  <a:gd name="connsiteY12" fmla="*/ 175235 h 223515"/>
                  <a:gd name="connsiteX13" fmla="*/ 66007 w 215814"/>
                  <a:gd name="connsiteY13" fmla="*/ 170113 h 223515"/>
                  <a:gd name="connsiteX14" fmla="*/ 62368 w 215814"/>
                  <a:gd name="connsiteY14" fmla="*/ 152980 h 223515"/>
                  <a:gd name="connsiteX15" fmla="*/ 74800 w 215814"/>
                  <a:gd name="connsiteY15" fmla="*/ 69878 h 223515"/>
                  <a:gd name="connsiteX16" fmla="*/ 83234 w 215814"/>
                  <a:gd name="connsiteY16" fmla="*/ 53183 h 223515"/>
                  <a:gd name="connsiteX17" fmla="*/ 102722 w 215814"/>
                  <a:gd name="connsiteY17" fmla="*/ 48281 h 223515"/>
                  <a:gd name="connsiteX18" fmla="*/ 131522 w 215814"/>
                  <a:gd name="connsiteY18" fmla="*/ 48281 h 223515"/>
                  <a:gd name="connsiteX19" fmla="*/ 149867 w 215814"/>
                  <a:gd name="connsiteY19" fmla="*/ 53358 h 223515"/>
                  <a:gd name="connsiteX20" fmla="*/ 153448 w 215814"/>
                  <a:gd name="connsiteY20" fmla="*/ 70485 h 223515"/>
                  <a:gd name="connsiteX21" fmla="*/ 152021 w 215814"/>
                  <a:gd name="connsiteY21" fmla="*/ 79777 h 223515"/>
                  <a:gd name="connsiteX22" fmla="*/ 152972 w 215814"/>
                  <a:gd name="connsiteY22" fmla="*/ 83065 h 223515"/>
                  <a:gd name="connsiteX23" fmla="*/ 156082 w 215814"/>
                  <a:gd name="connsiteY23" fmla="*/ 84492 h 223515"/>
                  <a:gd name="connsiteX24" fmla="*/ 205993 w 215814"/>
                  <a:gd name="connsiteY24" fmla="*/ 84492 h 223515"/>
                  <a:gd name="connsiteX25" fmla="*/ 210052 w 215814"/>
                  <a:gd name="connsiteY25" fmla="*/ 80991 h 223515"/>
                  <a:gd name="connsiteX26" fmla="*/ 215192 w 215814"/>
                  <a:gd name="connsiteY26" fmla="*/ 46773 h 223515"/>
                  <a:gd name="connsiteX27" fmla="*/ 204984 w 215814"/>
                  <a:gd name="connsiteY27" fmla="*/ 12822 h 223515"/>
                  <a:gd name="connsiteX28" fmla="*/ 166595 w 215814"/>
                  <a:gd name="connsiteY28" fmla="*/ 0 h 223515"/>
                  <a:gd name="connsiteX29" fmla="*/ 83322 w 215814"/>
                  <a:gd name="connsiteY29" fmla="*/ 0 h 223515"/>
                  <a:gd name="connsiteX30" fmla="*/ 40684 w 215814"/>
                  <a:gd name="connsiteY30" fmla="*/ 12982 h 223515"/>
                  <a:gd name="connsiteX31" fmla="*/ 19971 w 215814"/>
                  <a:gd name="connsiteY31" fmla="*/ 47378 h 223515"/>
                  <a:gd name="connsiteX32" fmla="*/ 622 w 215814"/>
                  <a:gd name="connsiteY32" fmla="*/ 176694 h 223515"/>
                  <a:gd name="connsiteX33" fmla="*/ 10825 w 215814"/>
                  <a:gd name="connsiteY33" fmla="*/ 210693 h 223515"/>
                  <a:gd name="connsiteX34" fmla="*/ 49267 w 215814"/>
                  <a:gd name="connsiteY34" fmla="*/ 223515 h 22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5814" h="223515">
                    <a:moveTo>
                      <a:pt x="49267" y="223515"/>
                    </a:moveTo>
                    <a:lnTo>
                      <a:pt x="132540" y="223515"/>
                    </a:lnTo>
                    <a:cubicBezTo>
                      <a:pt x="148010" y="223515"/>
                      <a:pt x="162575" y="219758"/>
                      <a:pt x="175124" y="210531"/>
                    </a:cubicBezTo>
                    <a:cubicBezTo>
                      <a:pt x="186845" y="201916"/>
                      <a:pt x="193702" y="190470"/>
                      <a:pt x="195845" y="176087"/>
                    </a:cubicBezTo>
                    <a:lnTo>
                      <a:pt x="200676" y="143688"/>
                    </a:lnTo>
                    <a:cubicBezTo>
                      <a:pt x="200860" y="142443"/>
                      <a:pt x="200544" y="141351"/>
                      <a:pt x="199724" y="140400"/>
                    </a:cubicBezTo>
                    <a:cubicBezTo>
                      <a:pt x="198902" y="139446"/>
                      <a:pt x="197868" y="138973"/>
                      <a:pt x="196612" y="138973"/>
                    </a:cubicBezTo>
                    <a:lnTo>
                      <a:pt x="146708" y="138973"/>
                    </a:lnTo>
                    <a:cubicBezTo>
                      <a:pt x="144655" y="138973"/>
                      <a:pt x="143004" y="140450"/>
                      <a:pt x="142646" y="142471"/>
                    </a:cubicBezTo>
                    <a:lnTo>
                      <a:pt x="140675" y="153587"/>
                    </a:lnTo>
                    <a:cubicBezTo>
                      <a:pt x="139575" y="159777"/>
                      <a:pt x="137844" y="166345"/>
                      <a:pt x="132642" y="170277"/>
                    </a:cubicBezTo>
                    <a:cubicBezTo>
                      <a:pt x="127303" y="174313"/>
                      <a:pt x="119638" y="175235"/>
                      <a:pt x="113142" y="175235"/>
                    </a:cubicBezTo>
                    <a:lnTo>
                      <a:pt x="84343" y="175235"/>
                    </a:lnTo>
                    <a:cubicBezTo>
                      <a:pt x="78397" y="175235"/>
                      <a:pt x="70514" y="174475"/>
                      <a:pt x="66007" y="170113"/>
                    </a:cubicBezTo>
                    <a:cubicBezTo>
                      <a:pt x="61521" y="165767"/>
                      <a:pt x="61509" y="158720"/>
                      <a:pt x="62368" y="152980"/>
                    </a:cubicBezTo>
                    <a:lnTo>
                      <a:pt x="74800" y="69878"/>
                    </a:lnTo>
                    <a:cubicBezTo>
                      <a:pt x="75737" y="63625"/>
                      <a:pt x="77988" y="57120"/>
                      <a:pt x="83234" y="53183"/>
                    </a:cubicBezTo>
                    <a:cubicBezTo>
                      <a:pt x="88577" y="49172"/>
                      <a:pt x="96238" y="48281"/>
                      <a:pt x="102722" y="48281"/>
                    </a:cubicBezTo>
                    <a:lnTo>
                      <a:pt x="131522" y="48281"/>
                    </a:lnTo>
                    <a:cubicBezTo>
                      <a:pt x="137437" y="48281"/>
                      <a:pt x="145394" y="48992"/>
                      <a:pt x="149867" y="53358"/>
                    </a:cubicBezTo>
                    <a:cubicBezTo>
                      <a:pt x="154307" y="57700"/>
                      <a:pt x="154323" y="64786"/>
                      <a:pt x="153448" y="70485"/>
                    </a:cubicBezTo>
                    <a:lnTo>
                      <a:pt x="152021" y="79777"/>
                    </a:lnTo>
                    <a:cubicBezTo>
                      <a:pt x="151834" y="81019"/>
                      <a:pt x="152153" y="82113"/>
                      <a:pt x="152972" y="83065"/>
                    </a:cubicBezTo>
                    <a:cubicBezTo>
                      <a:pt x="153794" y="84018"/>
                      <a:pt x="154824" y="84492"/>
                      <a:pt x="156082" y="84492"/>
                    </a:cubicBezTo>
                    <a:lnTo>
                      <a:pt x="205993" y="84492"/>
                    </a:lnTo>
                    <a:cubicBezTo>
                      <a:pt x="208048" y="84492"/>
                      <a:pt x="209750" y="83023"/>
                      <a:pt x="210052" y="80991"/>
                    </a:cubicBezTo>
                    <a:lnTo>
                      <a:pt x="215192" y="46773"/>
                    </a:lnTo>
                    <a:cubicBezTo>
                      <a:pt x="217141" y="33803"/>
                      <a:pt x="214721" y="22001"/>
                      <a:pt x="204984" y="12822"/>
                    </a:cubicBezTo>
                    <a:cubicBezTo>
                      <a:pt x="194571" y="3004"/>
                      <a:pt x="180521" y="0"/>
                      <a:pt x="166595" y="0"/>
                    </a:cubicBezTo>
                    <a:lnTo>
                      <a:pt x="83322" y="0"/>
                    </a:lnTo>
                    <a:cubicBezTo>
                      <a:pt x="67838" y="0"/>
                      <a:pt x="53248" y="3745"/>
                      <a:pt x="40684" y="12982"/>
                    </a:cubicBezTo>
                    <a:cubicBezTo>
                      <a:pt x="28980" y="21588"/>
                      <a:pt x="22120" y="33008"/>
                      <a:pt x="19971" y="47378"/>
                    </a:cubicBezTo>
                    <a:lnTo>
                      <a:pt x="622" y="176694"/>
                    </a:lnTo>
                    <a:cubicBezTo>
                      <a:pt x="-1320" y="189680"/>
                      <a:pt x="1076" y="201500"/>
                      <a:pt x="10825" y="210693"/>
                    </a:cubicBezTo>
                    <a:cubicBezTo>
                      <a:pt x="21227" y="220500"/>
                      <a:pt x="35365" y="223515"/>
                      <a:pt x="49267" y="223515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A13B728D-2E79-DCFA-7163-4534BE02C10D}"/>
                  </a:ext>
                </a:extLst>
              </p:cNvPr>
              <p:cNvSpPr/>
              <p:nvPr/>
            </p:nvSpPr>
            <p:spPr>
              <a:xfrm>
                <a:off x="6765877" y="3388327"/>
                <a:ext cx="215813" cy="223515"/>
              </a:xfrm>
              <a:custGeom>
                <a:avLst/>
                <a:gdLst>
                  <a:gd name="connsiteX0" fmla="*/ 49266 w 215813"/>
                  <a:gd name="connsiteY0" fmla="*/ 223515 h 223515"/>
                  <a:gd name="connsiteX1" fmla="*/ 132539 w 215813"/>
                  <a:gd name="connsiteY1" fmla="*/ 223515 h 223515"/>
                  <a:gd name="connsiteX2" fmla="*/ 175123 w 215813"/>
                  <a:gd name="connsiteY2" fmla="*/ 210531 h 223515"/>
                  <a:gd name="connsiteX3" fmla="*/ 195846 w 215813"/>
                  <a:gd name="connsiteY3" fmla="*/ 176087 h 223515"/>
                  <a:gd name="connsiteX4" fmla="*/ 200674 w 215813"/>
                  <a:gd name="connsiteY4" fmla="*/ 143688 h 223515"/>
                  <a:gd name="connsiteX5" fmla="*/ 199723 w 215813"/>
                  <a:gd name="connsiteY5" fmla="*/ 140400 h 223515"/>
                  <a:gd name="connsiteX6" fmla="*/ 196611 w 215813"/>
                  <a:gd name="connsiteY6" fmla="*/ 138973 h 223515"/>
                  <a:gd name="connsiteX7" fmla="*/ 146707 w 215813"/>
                  <a:gd name="connsiteY7" fmla="*/ 138973 h 223515"/>
                  <a:gd name="connsiteX8" fmla="*/ 142645 w 215813"/>
                  <a:gd name="connsiteY8" fmla="*/ 142471 h 223515"/>
                  <a:gd name="connsiteX9" fmla="*/ 140676 w 215813"/>
                  <a:gd name="connsiteY9" fmla="*/ 153587 h 223515"/>
                  <a:gd name="connsiteX10" fmla="*/ 132643 w 215813"/>
                  <a:gd name="connsiteY10" fmla="*/ 170277 h 223515"/>
                  <a:gd name="connsiteX11" fmla="*/ 113141 w 215813"/>
                  <a:gd name="connsiteY11" fmla="*/ 175235 h 223515"/>
                  <a:gd name="connsiteX12" fmla="*/ 84341 w 215813"/>
                  <a:gd name="connsiteY12" fmla="*/ 175235 h 223515"/>
                  <a:gd name="connsiteX13" fmla="*/ 66008 w 215813"/>
                  <a:gd name="connsiteY13" fmla="*/ 170113 h 223515"/>
                  <a:gd name="connsiteX14" fmla="*/ 62367 w 215813"/>
                  <a:gd name="connsiteY14" fmla="*/ 152980 h 223515"/>
                  <a:gd name="connsiteX15" fmla="*/ 74801 w 215813"/>
                  <a:gd name="connsiteY15" fmla="*/ 69878 h 223515"/>
                  <a:gd name="connsiteX16" fmla="*/ 83233 w 215813"/>
                  <a:gd name="connsiteY16" fmla="*/ 53183 h 223515"/>
                  <a:gd name="connsiteX17" fmla="*/ 102721 w 215813"/>
                  <a:gd name="connsiteY17" fmla="*/ 48281 h 223515"/>
                  <a:gd name="connsiteX18" fmla="*/ 131521 w 215813"/>
                  <a:gd name="connsiteY18" fmla="*/ 48281 h 223515"/>
                  <a:gd name="connsiteX19" fmla="*/ 149866 w 215813"/>
                  <a:gd name="connsiteY19" fmla="*/ 53358 h 223515"/>
                  <a:gd name="connsiteX20" fmla="*/ 153449 w 215813"/>
                  <a:gd name="connsiteY20" fmla="*/ 70485 h 223515"/>
                  <a:gd name="connsiteX21" fmla="*/ 152022 w 215813"/>
                  <a:gd name="connsiteY21" fmla="*/ 79777 h 223515"/>
                  <a:gd name="connsiteX22" fmla="*/ 152971 w 215813"/>
                  <a:gd name="connsiteY22" fmla="*/ 83065 h 223515"/>
                  <a:gd name="connsiteX23" fmla="*/ 156084 w 215813"/>
                  <a:gd name="connsiteY23" fmla="*/ 84492 h 223515"/>
                  <a:gd name="connsiteX24" fmla="*/ 205992 w 215813"/>
                  <a:gd name="connsiteY24" fmla="*/ 84492 h 223515"/>
                  <a:gd name="connsiteX25" fmla="*/ 210051 w 215813"/>
                  <a:gd name="connsiteY25" fmla="*/ 80991 h 223515"/>
                  <a:gd name="connsiteX26" fmla="*/ 215191 w 215813"/>
                  <a:gd name="connsiteY26" fmla="*/ 46773 h 223515"/>
                  <a:gd name="connsiteX27" fmla="*/ 204983 w 215813"/>
                  <a:gd name="connsiteY27" fmla="*/ 12822 h 223515"/>
                  <a:gd name="connsiteX28" fmla="*/ 166594 w 215813"/>
                  <a:gd name="connsiteY28" fmla="*/ 0 h 223515"/>
                  <a:gd name="connsiteX29" fmla="*/ 83321 w 215813"/>
                  <a:gd name="connsiteY29" fmla="*/ 0 h 223515"/>
                  <a:gd name="connsiteX30" fmla="*/ 40683 w 215813"/>
                  <a:gd name="connsiteY30" fmla="*/ 12982 h 223515"/>
                  <a:gd name="connsiteX31" fmla="*/ 19970 w 215813"/>
                  <a:gd name="connsiteY31" fmla="*/ 47378 h 223515"/>
                  <a:gd name="connsiteX32" fmla="*/ 623 w 215813"/>
                  <a:gd name="connsiteY32" fmla="*/ 176694 h 223515"/>
                  <a:gd name="connsiteX33" fmla="*/ 10824 w 215813"/>
                  <a:gd name="connsiteY33" fmla="*/ 210693 h 223515"/>
                  <a:gd name="connsiteX34" fmla="*/ 49266 w 215813"/>
                  <a:gd name="connsiteY34" fmla="*/ 223515 h 22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5813" h="223515">
                    <a:moveTo>
                      <a:pt x="49266" y="223515"/>
                    </a:moveTo>
                    <a:lnTo>
                      <a:pt x="132539" y="223515"/>
                    </a:lnTo>
                    <a:cubicBezTo>
                      <a:pt x="148009" y="223515"/>
                      <a:pt x="162576" y="219758"/>
                      <a:pt x="175123" y="210531"/>
                    </a:cubicBezTo>
                    <a:cubicBezTo>
                      <a:pt x="186844" y="201916"/>
                      <a:pt x="193701" y="190470"/>
                      <a:pt x="195846" y="176087"/>
                    </a:cubicBezTo>
                    <a:lnTo>
                      <a:pt x="200674" y="143688"/>
                    </a:lnTo>
                    <a:cubicBezTo>
                      <a:pt x="200859" y="142443"/>
                      <a:pt x="200543" y="141351"/>
                      <a:pt x="199723" y="140400"/>
                    </a:cubicBezTo>
                    <a:cubicBezTo>
                      <a:pt x="198903" y="139446"/>
                      <a:pt x="197869" y="138973"/>
                      <a:pt x="196611" y="138973"/>
                    </a:cubicBezTo>
                    <a:lnTo>
                      <a:pt x="146707" y="138973"/>
                    </a:lnTo>
                    <a:cubicBezTo>
                      <a:pt x="144654" y="138973"/>
                      <a:pt x="143003" y="140450"/>
                      <a:pt x="142645" y="142471"/>
                    </a:cubicBezTo>
                    <a:lnTo>
                      <a:pt x="140676" y="153587"/>
                    </a:lnTo>
                    <a:cubicBezTo>
                      <a:pt x="139577" y="159777"/>
                      <a:pt x="137843" y="166345"/>
                      <a:pt x="132643" y="170277"/>
                    </a:cubicBezTo>
                    <a:cubicBezTo>
                      <a:pt x="127305" y="174313"/>
                      <a:pt x="119636" y="175235"/>
                      <a:pt x="113141" y="175235"/>
                    </a:cubicBezTo>
                    <a:lnTo>
                      <a:pt x="84341" y="175235"/>
                    </a:lnTo>
                    <a:cubicBezTo>
                      <a:pt x="78398" y="175235"/>
                      <a:pt x="70513" y="174475"/>
                      <a:pt x="66008" y="170113"/>
                    </a:cubicBezTo>
                    <a:cubicBezTo>
                      <a:pt x="61522" y="165767"/>
                      <a:pt x="61508" y="158720"/>
                      <a:pt x="62367" y="152980"/>
                    </a:cubicBezTo>
                    <a:lnTo>
                      <a:pt x="74801" y="69878"/>
                    </a:lnTo>
                    <a:cubicBezTo>
                      <a:pt x="75736" y="63625"/>
                      <a:pt x="77989" y="57120"/>
                      <a:pt x="83233" y="53183"/>
                    </a:cubicBezTo>
                    <a:cubicBezTo>
                      <a:pt x="88576" y="49172"/>
                      <a:pt x="96240" y="48281"/>
                      <a:pt x="102721" y="48281"/>
                    </a:cubicBezTo>
                    <a:lnTo>
                      <a:pt x="131521" y="48281"/>
                    </a:lnTo>
                    <a:cubicBezTo>
                      <a:pt x="137436" y="48281"/>
                      <a:pt x="145393" y="48992"/>
                      <a:pt x="149866" y="53358"/>
                    </a:cubicBezTo>
                    <a:cubicBezTo>
                      <a:pt x="154306" y="57700"/>
                      <a:pt x="154324" y="64786"/>
                      <a:pt x="153449" y="70485"/>
                    </a:cubicBezTo>
                    <a:lnTo>
                      <a:pt x="152022" y="79777"/>
                    </a:lnTo>
                    <a:cubicBezTo>
                      <a:pt x="151833" y="81019"/>
                      <a:pt x="152154" y="82113"/>
                      <a:pt x="152971" y="83065"/>
                    </a:cubicBezTo>
                    <a:cubicBezTo>
                      <a:pt x="153793" y="84018"/>
                      <a:pt x="154825" y="84492"/>
                      <a:pt x="156084" y="84492"/>
                    </a:cubicBezTo>
                    <a:lnTo>
                      <a:pt x="205992" y="84492"/>
                    </a:lnTo>
                    <a:cubicBezTo>
                      <a:pt x="208049" y="84492"/>
                      <a:pt x="209749" y="83023"/>
                      <a:pt x="210051" y="80991"/>
                    </a:cubicBezTo>
                    <a:lnTo>
                      <a:pt x="215191" y="46773"/>
                    </a:lnTo>
                    <a:cubicBezTo>
                      <a:pt x="217140" y="33803"/>
                      <a:pt x="214720" y="22001"/>
                      <a:pt x="204983" y="12822"/>
                    </a:cubicBezTo>
                    <a:cubicBezTo>
                      <a:pt x="194570" y="3004"/>
                      <a:pt x="180519" y="0"/>
                      <a:pt x="166594" y="0"/>
                    </a:cubicBezTo>
                    <a:lnTo>
                      <a:pt x="83321" y="0"/>
                    </a:lnTo>
                    <a:cubicBezTo>
                      <a:pt x="67837" y="0"/>
                      <a:pt x="53246" y="3745"/>
                      <a:pt x="40683" y="12982"/>
                    </a:cubicBezTo>
                    <a:cubicBezTo>
                      <a:pt x="28979" y="21588"/>
                      <a:pt x="22119" y="33008"/>
                      <a:pt x="19970" y="47378"/>
                    </a:cubicBezTo>
                    <a:lnTo>
                      <a:pt x="623" y="176694"/>
                    </a:lnTo>
                    <a:cubicBezTo>
                      <a:pt x="-1321" y="189680"/>
                      <a:pt x="1075" y="201500"/>
                      <a:pt x="10824" y="210693"/>
                    </a:cubicBezTo>
                    <a:cubicBezTo>
                      <a:pt x="21226" y="220500"/>
                      <a:pt x="35363" y="223515"/>
                      <a:pt x="49266" y="223515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F801A0DB-310C-9DCD-464A-CBEA6A6EB3DA}"/>
                  </a:ext>
                </a:extLst>
              </p:cNvPr>
              <p:cNvSpPr/>
              <p:nvPr/>
            </p:nvSpPr>
            <p:spPr>
              <a:xfrm>
                <a:off x="5380809" y="3255266"/>
                <a:ext cx="1623252" cy="124030"/>
              </a:xfrm>
              <a:custGeom>
                <a:avLst/>
                <a:gdLst>
                  <a:gd name="connsiteX0" fmla="*/ 19950 w 1623252"/>
                  <a:gd name="connsiteY0" fmla="*/ 72933 h 124030"/>
                  <a:gd name="connsiteX1" fmla="*/ 46895 w 1623252"/>
                  <a:gd name="connsiteY1" fmla="*/ 26836 h 124030"/>
                  <a:gd name="connsiteX2" fmla="*/ 65753 w 1623252"/>
                  <a:gd name="connsiteY2" fmla="*/ 26836 h 124030"/>
                  <a:gd name="connsiteX3" fmla="*/ 54730 w 1623252"/>
                  <a:gd name="connsiteY3" fmla="*/ 98095 h 124030"/>
                  <a:gd name="connsiteX4" fmla="*/ 38890 w 1623252"/>
                  <a:gd name="connsiteY4" fmla="*/ 98095 h 124030"/>
                  <a:gd name="connsiteX5" fmla="*/ 45914 w 1623252"/>
                  <a:gd name="connsiteY5" fmla="*/ 51823 h 124030"/>
                  <a:gd name="connsiteX6" fmla="*/ 19058 w 1623252"/>
                  <a:gd name="connsiteY6" fmla="*/ 98095 h 124030"/>
                  <a:gd name="connsiteX7" fmla="*/ 0 w 1623252"/>
                  <a:gd name="connsiteY7" fmla="*/ 98095 h 124030"/>
                  <a:gd name="connsiteX8" fmla="*/ 11159 w 1623252"/>
                  <a:gd name="connsiteY8" fmla="*/ 26836 h 124030"/>
                  <a:gd name="connsiteX9" fmla="*/ 27022 w 1623252"/>
                  <a:gd name="connsiteY9" fmla="*/ 26836 h 124030"/>
                  <a:gd name="connsiteX10" fmla="*/ 19950 w 1623252"/>
                  <a:gd name="connsiteY10" fmla="*/ 72933 h 124030"/>
                  <a:gd name="connsiteX11" fmla="*/ 88274 w 1623252"/>
                  <a:gd name="connsiteY11" fmla="*/ 67975 h 124030"/>
                  <a:gd name="connsiteX12" fmla="*/ 83416 w 1623252"/>
                  <a:gd name="connsiteY12" fmla="*/ 98095 h 124030"/>
                  <a:gd name="connsiteX13" fmla="*/ 67420 w 1623252"/>
                  <a:gd name="connsiteY13" fmla="*/ 98095 h 124030"/>
                  <a:gd name="connsiteX14" fmla="*/ 78579 w 1623252"/>
                  <a:gd name="connsiteY14" fmla="*/ 26836 h 124030"/>
                  <a:gd name="connsiteX15" fmla="*/ 94442 w 1623252"/>
                  <a:gd name="connsiteY15" fmla="*/ 26836 h 124030"/>
                  <a:gd name="connsiteX16" fmla="*/ 90253 w 1623252"/>
                  <a:gd name="connsiteY16" fmla="*/ 53652 h 124030"/>
                  <a:gd name="connsiteX17" fmla="*/ 109533 w 1623252"/>
                  <a:gd name="connsiteY17" fmla="*/ 53652 h 124030"/>
                  <a:gd name="connsiteX18" fmla="*/ 113742 w 1623252"/>
                  <a:gd name="connsiteY18" fmla="*/ 26836 h 124030"/>
                  <a:gd name="connsiteX19" fmla="*/ 129739 w 1623252"/>
                  <a:gd name="connsiteY19" fmla="*/ 26836 h 124030"/>
                  <a:gd name="connsiteX20" fmla="*/ 118582 w 1623252"/>
                  <a:gd name="connsiteY20" fmla="*/ 98095 h 124030"/>
                  <a:gd name="connsiteX21" fmla="*/ 102717 w 1623252"/>
                  <a:gd name="connsiteY21" fmla="*/ 98095 h 124030"/>
                  <a:gd name="connsiteX22" fmla="*/ 107420 w 1623252"/>
                  <a:gd name="connsiteY22" fmla="*/ 67975 h 124030"/>
                  <a:gd name="connsiteX23" fmla="*/ 88274 w 1623252"/>
                  <a:gd name="connsiteY23" fmla="*/ 67975 h 124030"/>
                  <a:gd name="connsiteX24" fmla="*/ 157705 w 1623252"/>
                  <a:gd name="connsiteY24" fmla="*/ 124007 h 124030"/>
                  <a:gd name="connsiteX25" fmla="*/ 161557 w 1623252"/>
                  <a:gd name="connsiteY25" fmla="*/ 100078 h 124030"/>
                  <a:gd name="connsiteX26" fmla="*/ 140760 w 1623252"/>
                  <a:gd name="connsiteY26" fmla="*/ 91948 h 124030"/>
                  <a:gd name="connsiteX27" fmla="*/ 133907 w 1623252"/>
                  <a:gd name="connsiteY27" fmla="*/ 68481 h 124030"/>
                  <a:gd name="connsiteX28" fmla="*/ 142755 w 1623252"/>
                  <a:gd name="connsiteY28" fmla="*/ 39132 h 124030"/>
                  <a:gd name="connsiteX29" fmla="*/ 173095 w 1623252"/>
                  <a:gd name="connsiteY29" fmla="*/ 25250 h 124030"/>
                  <a:gd name="connsiteX30" fmla="*/ 176939 w 1623252"/>
                  <a:gd name="connsiteY30" fmla="*/ 0 h 124030"/>
                  <a:gd name="connsiteX31" fmla="*/ 192933 w 1623252"/>
                  <a:gd name="connsiteY31" fmla="*/ 0 h 124030"/>
                  <a:gd name="connsiteX32" fmla="*/ 188957 w 1623252"/>
                  <a:gd name="connsiteY32" fmla="*/ 25250 h 124030"/>
                  <a:gd name="connsiteX33" fmla="*/ 211082 w 1623252"/>
                  <a:gd name="connsiteY33" fmla="*/ 34902 h 124030"/>
                  <a:gd name="connsiteX34" fmla="*/ 217004 w 1623252"/>
                  <a:gd name="connsiteY34" fmla="*/ 56847 h 124030"/>
                  <a:gd name="connsiteX35" fmla="*/ 209205 w 1623252"/>
                  <a:gd name="connsiteY35" fmla="*/ 84478 h 124030"/>
                  <a:gd name="connsiteX36" fmla="*/ 177419 w 1623252"/>
                  <a:gd name="connsiteY36" fmla="*/ 100078 h 124030"/>
                  <a:gd name="connsiteX37" fmla="*/ 173702 w 1623252"/>
                  <a:gd name="connsiteY37" fmla="*/ 124007 h 124030"/>
                  <a:gd name="connsiteX38" fmla="*/ 157705 w 1623252"/>
                  <a:gd name="connsiteY38" fmla="*/ 124007 h 124030"/>
                  <a:gd name="connsiteX39" fmla="*/ 164925 w 1623252"/>
                  <a:gd name="connsiteY39" fmla="*/ 85801 h 124030"/>
                  <a:gd name="connsiteX40" fmla="*/ 171972 w 1623252"/>
                  <a:gd name="connsiteY40" fmla="*/ 39527 h 124030"/>
                  <a:gd name="connsiteX41" fmla="*/ 169195 w 1623252"/>
                  <a:gd name="connsiteY41" fmla="*/ 39527 h 124030"/>
                  <a:gd name="connsiteX42" fmla="*/ 155747 w 1623252"/>
                  <a:gd name="connsiteY42" fmla="*/ 47329 h 124030"/>
                  <a:gd name="connsiteX43" fmla="*/ 149901 w 1623252"/>
                  <a:gd name="connsiteY43" fmla="*/ 68481 h 124030"/>
                  <a:gd name="connsiteX44" fmla="*/ 152203 w 1623252"/>
                  <a:gd name="connsiteY44" fmla="*/ 79322 h 124030"/>
                  <a:gd name="connsiteX45" fmla="*/ 164925 w 1623252"/>
                  <a:gd name="connsiteY45" fmla="*/ 85801 h 124030"/>
                  <a:gd name="connsiteX46" fmla="*/ 185611 w 1623252"/>
                  <a:gd name="connsiteY46" fmla="*/ 39527 h 124030"/>
                  <a:gd name="connsiteX47" fmla="*/ 178562 w 1623252"/>
                  <a:gd name="connsiteY47" fmla="*/ 85801 h 124030"/>
                  <a:gd name="connsiteX48" fmla="*/ 195681 w 1623252"/>
                  <a:gd name="connsiteY48" fmla="*/ 76018 h 124030"/>
                  <a:gd name="connsiteX49" fmla="*/ 200740 w 1623252"/>
                  <a:gd name="connsiteY49" fmla="*/ 56319 h 124030"/>
                  <a:gd name="connsiteX50" fmla="*/ 195385 w 1623252"/>
                  <a:gd name="connsiteY50" fmla="*/ 42305 h 124030"/>
                  <a:gd name="connsiteX51" fmla="*/ 185611 w 1623252"/>
                  <a:gd name="connsiteY51" fmla="*/ 39527 h 124030"/>
                  <a:gd name="connsiteX52" fmla="*/ 249205 w 1623252"/>
                  <a:gd name="connsiteY52" fmla="*/ 100739 h 124030"/>
                  <a:gd name="connsiteX53" fmla="*/ 228404 w 1623252"/>
                  <a:gd name="connsiteY53" fmla="*/ 90560 h 124030"/>
                  <a:gd name="connsiteX54" fmla="*/ 223144 w 1623252"/>
                  <a:gd name="connsiteY54" fmla="*/ 68878 h 124030"/>
                  <a:gd name="connsiteX55" fmla="*/ 231325 w 1623252"/>
                  <a:gd name="connsiteY55" fmla="*/ 38338 h 124030"/>
                  <a:gd name="connsiteX56" fmla="*/ 256903 w 1623252"/>
                  <a:gd name="connsiteY56" fmla="*/ 24192 h 124030"/>
                  <a:gd name="connsiteX57" fmla="*/ 273322 w 1623252"/>
                  <a:gd name="connsiteY57" fmla="*/ 29480 h 124030"/>
                  <a:gd name="connsiteX58" fmla="*/ 282967 w 1623252"/>
                  <a:gd name="connsiteY58" fmla="*/ 56187 h 124030"/>
                  <a:gd name="connsiteX59" fmla="*/ 274786 w 1623252"/>
                  <a:gd name="connsiteY59" fmla="*/ 86593 h 124030"/>
                  <a:gd name="connsiteX60" fmla="*/ 249205 w 1623252"/>
                  <a:gd name="connsiteY60" fmla="*/ 100739 h 124030"/>
                  <a:gd name="connsiteX61" fmla="*/ 250724 w 1623252"/>
                  <a:gd name="connsiteY61" fmla="*/ 86461 h 124030"/>
                  <a:gd name="connsiteX62" fmla="*/ 262967 w 1623252"/>
                  <a:gd name="connsiteY62" fmla="*/ 75754 h 124030"/>
                  <a:gd name="connsiteX63" fmla="*/ 266569 w 1623252"/>
                  <a:gd name="connsiteY63" fmla="*/ 54732 h 124030"/>
                  <a:gd name="connsiteX64" fmla="*/ 264001 w 1623252"/>
                  <a:gd name="connsiteY64" fmla="*/ 43231 h 124030"/>
                  <a:gd name="connsiteX65" fmla="*/ 255386 w 1623252"/>
                  <a:gd name="connsiteY65" fmla="*/ 38469 h 124030"/>
                  <a:gd name="connsiteX66" fmla="*/ 244188 w 1623252"/>
                  <a:gd name="connsiteY66" fmla="*/ 46667 h 124030"/>
                  <a:gd name="connsiteX67" fmla="*/ 239676 w 1623252"/>
                  <a:gd name="connsiteY67" fmla="*/ 70596 h 124030"/>
                  <a:gd name="connsiteX68" fmla="*/ 243172 w 1623252"/>
                  <a:gd name="connsiteY68" fmla="*/ 83420 h 124030"/>
                  <a:gd name="connsiteX69" fmla="*/ 250724 w 1623252"/>
                  <a:gd name="connsiteY69" fmla="*/ 86461 h 124030"/>
                  <a:gd name="connsiteX70" fmla="*/ 298031 w 1623252"/>
                  <a:gd name="connsiteY70" fmla="*/ 26836 h 124030"/>
                  <a:gd name="connsiteX71" fmla="*/ 312307 w 1623252"/>
                  <a:gd name="connsiteY71" fmla="*/ 26836 h 124030"/>
                  <a:gd name="connsiteX72" fmla="*/ 311021 w 1623252"/>
                  <a:gd name="connsiteY72" fmla="*/ 34239 h 124030"/>
                  <a:gd name="connsiteX73" fmla="*/ 321820 w 1623252"/>
                  <a:gd name="connsiteY73" fmla="*/ 25779 h 124030"/>
                  <a:gd name="connsiteX74" fmla="*/ 330142 w 1623252"/>
                  <a:gd name="connsiteY74" fmla="*/ 24192 h 124030"/>
                  <a:gd name="connsiteX75" fmla="*/ 345120 w 1623252"/>
                  <a:gd name="connsiteY75" fmla="*/ 32653 h 124030"/>
                  <a:gd name="connsiteX76" fmla="*/ 350107 w 1623252"/>
                  <a:gd name="connsiteY76" fmla="*/ 52617 h 124030"/>
                  <a:gd name="connsiteX77" fmla="*/ 343384 w 1623252"/>
                  <a:gd name="connsiteY77" fmla="*/ 83157 h 124030"/>
                  <a:gd name="connsiteX78" fmla="*/ 320065 w 1623252"/>
                  <a:gd name="connsiteY78" fmla="*/ 100344 h 124030"/>
                  <a:gd name="connsiteX79" fmla="*/ 310668 w 1623252"/>
                  <a:gd name="connsiteY79" fmla="*/ 97963 h 124030"/>
                  <a:gd name="connsiteX80" fmla="*/ 304022 w 1623252"/>
                  <a:gd name="connsiteY80" fmla="*/ 90823 h 124030"/>
                  <a:gd name="connsiteX81" fmla="*/ 298982 w 1623252"/>
                  <a:gd name="connsiteY81" fmla="*/ 124030 h 124030"/>
                  <a:gd name="connsiteX82" fmla="*/ 282898 w 1623252"/>
                  <a:gd name="connsiteY82" fmla="*/ 124007 h 124030"/>
                  <a:gd name="connsiteX83" fmla="*/ 298031 w 1623252"/>
                  <a:gd name="connsiteY83" fmla="*/ 26836 h 124030"/>
                  <a:gd name="connsiteX84" fmla="*/ 307583 w 1623252"/>
                  <a:gd name="connsiteY84" fmla="*/ 61607 h 124030"/>
                  <a:gd name="connsiteX85" fmla="*/ 307015 w 1623252"/>
                  <a:gd name="connsiteY85" fmla="*/ 67093 h 124030"/>
                  <a:gd name="connsiteX86" fmla="*/ 306962 w 1623252"/>
                  <a:gd name="connsiteY86" fmla="*/ 69672 h 124030"/>
                  <a:gd name="connsiteX87" fmla="*/ 309463 w 1623252"/>
                  <a:gd name="connsiteY87" fmla="*/ 81040 h 124030"/>
                  <a:gd name="connsiteX88" fmla="*/ 317216 w 1623252"/>
                  <a:gd name="connsiteY88" fmla="*/ 85272 h 124030"/>
                  <a:gd name="connsiteX89" fmla="*/ 329460 w 1623252"/>
                  <a:gd name="connsiteY89" fmla="*/ 75091 h 124030"/>
                  <a:gd name="connsiteX90" fmla="*/ 333330 w 1623252"/>
                  <a:gd name="connsiteY90" fmla="*/ 55130 h 124030"/>
                  <a:gd name="connsiteX91" fmla="*/ 329832 w 1623252"/>
                  <a:gd name="connsiteY91" fmla="*/ 42702 h 124030"/>
                  <a:gd name="connsiteX92" fmla="*/ 322942 w 1623252"/>
                  <a:gd name="connsiteY92" fmla="*/ 39527 h 124030"/>
                  <a:gd name="connsiteX93" fmla="*/ 314764 w 1623252"/>
                  <a:gd name="connsiteY93" fmla="*/ 43362 h 124030"/>
                  <a:gd name="connsiteX94" fmla="*/ 307583 w 1623252"/>
                  <a:gd name="connsiteY94" fmla="*/ 61607 h 124030"/>
                  <a:gd name="connsiteX95" fmla="*/ 383641 w 1623252"/>
                  <a:gd name="connsiteY95" fmla="*/ 98095 h 124030"/>
                  <a:gd name="connsiteX96" fmla="*/ 376926 w 1623252"/>
                  <a:gd name="connsiteY96" fmla="*/ 49047 h 124030"/>
                  <a:gd name="connsiteX97" fmla="*/ 376351 w 1623252"/>
                  <a:gd name="connsiteY97" fmla="*/ 52749 h 124030"/>
                  <a:gd name="connsiteX98" fmla="*/ 369343 w 1623252"/>
                  <a:gd name="connsiteY98" fmla="*/ 98095 h 124030"/>
                  <a:gd name="connsiteX99" fmla="*/ 353762 w 1623252"/>
                  <a:gd name="connsiteY99" fmla="*/ 98095 h 124030"/>
                  <a:gd name="connsiteX100" fmla="*/ 364790 w 1623252"/>
                  <a:gd name="connsiteY100" fmla="*/ 26836 h 124030"/>
                  <a:gd name="connsiteX101" fmla="*/ 386074 w 1623252"/>
                  <a:gd name="connsiteY101" fmla="*/ 26836 h 124030"/>
                  <a:gd name="connsiteX102" fmla="*/ 392519 w 1623252"/>
                  <a:gd name="connsiteY102" fmla="*/ 75048 h 124030"/>
                  <a:gd name="connsiteX103" fmla="*/ 412514 w 1623252"/>
                  <a:gd name="connsiteY103" fmla="*/ 26836 h 124030"/>
                  <a:gd name="connsiteX104" fmla="*/ 435119 w 1623252"/>
                  <a:gd name="connsiteY104" fmla="*/ 26836 h 124030"/>
                  <a:gd name="connsiteX105" fmla="*/ 423962 w 1623252"/>
                  <a:gd name="connsiteY105" fmla="*/ 98095 h 124030"/>
                  <a:gd name="connsiteX106" fmla="*/ 408515 w 1623252"/>
                  <a:gd name="connsiteY106" fmla="*/ 98095 h 124030"/>
                  <a:gd name="connsiteX107" fmla="*/ 415347 w 1623252"/>
                  <a:gd name="connsiteY107" fmla="*/ 52749 h 124030"/>
                  <a:gd name="connsiteX108" fmla="*/ 416322 w 1623252"/>
                  <a:gd name="connsiteY108" fmla="*/ 49047 h 124030"/>
                  <a:gd name="connsiteX109" fmla="*/ 395539 w 1623252"/>
                  <a:gd name="connsiteY109" fmla="*/ 98095 h 124030"/>
                  <a:gd name="connsiteX110" fmla="*/ 383641 w 1623252"/>
                  <a:gd name="connsiteY110" fmla="*/ 98095 h 124030"/>
                  <a:gd name="connsiteX111" fmla="*/ 460744 w 1623252"/>
                  <a:gd name="connsiteY111" fmla="*/ 49839 h 124030"/>
                  <a:gd name="connsiteX112" fmla="*/ 444089 w 1623252"/>
                  <a:gd name="connsiteY112" fmla="*/ 49839 h 124030"/>
                  <a:gd name="connsiteX113" fmla="*/ 451282 w 1623252"/>
                  <a:gd name="connsiteY113" fmla="*/ 33844 h 124030"/>
                  <a:gd name="connsiteX114" fmla="*/ 474111 w 1623252"/>
                  <a:gd name="connsiteY114" fmla="*/ 24987 h 124030"/>
                  <a:gd name="connsiteX115" fmla="*/ 491456 w 1623252"/>
                  <a:gd name="connsiteY115" fmla="*/ 30803 h 124030"/>
                  <a:gd name="connsiteX116" fmla="*/ 495480 w 1623252"/>
                  <a:gd name="connsiteY116" fmla="*/ 43231 h 124030"/>
                  <a:gd name="connsiteX117" fmla="*/ 495235 w 1623252"/>
                  <a:gd name="connsiteY117" fmla="*/ 47131 h 124030"/>
                  <a:gd name="connsiteX118" fmla="*/ 494725 w 1623252"/>
                  <a:gd name="connsiteY118" fmla="*/ 50897 h 124030"/>
                  <a:gd name="connsiteX119" fmla="*/ 489463 w 1623252"/>
                  <a:gd name="connsiteY119" fmla="*/ 83420 h 124030"/>
                  <a:gd name="connsiteX120" fmla="*/ 488884 w 1623252"/>
                  <a:gd name="connsiteY120" fmla="*/ 87055 h 124030"/>
                  <a:gd name="connsiteX121" fmla="*/ 488574 w 1623252"/>
                  <a:gd name="connsiteY121" fmla="*/ 90955 h 124030"/>
                  <a:gd name="connsiteX122" fmla="*/ 488588 w 1623252"/>
                  <a:gd name="connsiteY122" fmla="*/ 94262 h 124030"/>
                  <a:gd name="connsiteX123" fmla="*/ 490322 w 1623252"/>
                  <a:gd name="connsiteY123" fmla="*/ 97566 h 124030"/>
                  <a:gd name="connsiteX124" fmla="*/ 490324 w 1623252"/>
                  <a:gd name="connsiteY124" fmla="*/ 98095 h 124030"/>
                  <a:gd name="connsiteX125" fmla="*/ 473668 w 1623252"/>
                  <a:gd name="connsiteY125" fmla="*/ 98095 h 124030"/>
                  <a:gd name="connsiteX126" fmla="*/ 473238 w 1623252"/>
                  <a:gd name="connsiteY126" fmla="*/ 91089 h 124030"/>
                  <a:gd name="connsiteX127" fmla="*/ 464612 w 1623252"/>
                  <a:gd name="connsiteY127" fmla="*/ 97963 h 124030"/>
                  <a:gd name="connsiteX128" fmla="*/ 454641 w 1623252"/>
                  <a:gd name="connsiteY128" fmla="*/ 100344 h 124030"/>
                  <a:gd name="connsiteX129" fmla="*/ 444318 w 1623252"/>
                  <a:gd name="connsiteY129" fmla="*/ 97831 h 124030"/>
                  <a:gd name="connsiteX130" fmla="*/ 437899 w 1623252"/>
                  <a:gd name="connsiteY130" fmla="*/ 82758 h 124030"/>
                  <a:gd name="connsiteX131" fmla="*/ 441337 w 1623252"/>
                  <a:gd name="connsiteY131" fmla="*/ 68679 h 124030"/>
                  <a:gd name="connsiteX132" fmla="*/ 451277 w 1623252"/>
                  <a:gd name="connsiteY132" fmla="*/ 60152 h 124030"/>
                  <a:gd name="connsiteX133" fmla="*/ 470954 w 1623252"/>
                  <a:gd name="connsiteY133" fmla="*/ 56187 h 124030"/>
                  <a:gd name="connsiteX134" fmla="*/ 479495 w 1623252"/>
                  <a:gd name="connsiteY134" fmla="*/ 45212 h 124030"/>
                  <a:gd name="connsiteX135" fmla="*/ 477553 w 1623252"/>
                  <a:gd name="connsiteY135" fmla="*/ 40190 h 124030"/>
                  <a:gd name="connsiteX136" fmla="*/ 472192 w 1623252"/>
                  <a:gd name="connsiteY136" fmla="*/ 38469 h 124030"/>
                  <a:gd name="connsiteX137" fmla="*/ 464210 w 1623252"/>
                  <a:gd name="connsiteY137" fmla="*/ 41776 h 124030"/>
                  <a:gd name="connsiteX138" fmla="*/ 460744 w 1623252"/>
                  <a:gd name="connsiteY138" fmla="*/ 49839 h 124030"/>
                  <a:gd name="connsiteX139" fmla="*/ 476170 w 1623252"/>
                  <a:gd name="connsiteY139" fmla="*/ 68615 h 124030"/>
                  <a:gd name="connsiteX140" fmla="*/ 476944 w 1623252"/>
                  <a:gd name="connsiteY140" fmla="*/ 64119 h 124030"/>
                  <a:gd name="connsiteX141" fmla="*/ 472855 w 1623252"/>
                  <a:gd name="connsiteY141" fmla="*/ 66234 h 124030"/>
                  <a:gd name="connsiteX142" fmla="*/ 466715 w 1623252"/>
                  <a:gd name="connsiteY142" fmla="*/ 67753 h 124030"/>
                  <a:gd name="connsiteX143" fmla="*/ 459389 w 1623252"/>
                  <a:gd name="connsiteY143" fmla="*/ 70596 h 124030"/>
                  <a:gd name="connsiteX144" fmla="*/ 454812 w 1623252"/>
                  <a:gd name="connsiteY144" fmla="*/ 80379 h 124030"/>
                  <a:gd name="connsiteX145" fmla="*/ 456687 w 1623252"/>
                  <a:gd name="connsiteY145" fmla="*/ 85536 h 124030"/>
                  <a:gd name="connsiteX146" fmla="*/ 461719 w 1623252"/>
                  <a:gd name="connsiteY146" fmla="*/ 87256 h 124030"/>
                  <a:gd name="connsiteX147" fmla="*/ 468842 w 1623252"/>
                  <a:gd name="connsiteY147" fmla="*/ 84346 h 124030"/>
                  <a:gd name="connsiteX148" fmla="*/ 476170 w 1623252"/>
                  <a:gd name="connsiteY148" fmla="*/ 68615 h 124030"/>
                  <a:gd name="connsiteX149" fmla="*/ 518745 w 1623252"/>
                  <a:gd name="connsiteY149" fmla="*/ 83818 h 124030"/>
                  <a:gd name="connsiteX150" fmla="*/ 538642 w 1623252"/>
                  <a:gd name="connsiteY150" fmla="*/ 83818 h 124030"/>
                  <a:gd name="connsiteX151" fmla="*/ 547356 w 1623252"/>
                  <a:gd name="connsiteY151" fmla="*/ 26836 h 124030"/>
                  <a:gd name="connsiteX152" fmla="*/ 563353 w 1623252"/>
                  <a:gd name="connsiteY152" fmla="*/ 26836 h 124030"/>
                  <a:gd name="connsiteX153" fmla="*/ 554373 w 1623252"/>
                  <a:gd name="connsiteY153" fmla="*/ 83818 h 124030"/>
                  <a:gd name="connsiteX154" fmla="*/ 563362 w 1623252"/>
                  <a:gd name="connsiteY154" fmla="*/ 83818 h 124030"/>
                  <a:gd name="connsiteX155" fmla="*/ 557527 w 1623252"/>
                  <a:gd name="connsiteY155" fmla="*/ 116625 h 124030"/>
                  <a:gd name="connsiteX156" fmla="*/ 543932 w 1623252"/>
                  <a:gd name="connsiteY156" fmla="*/ 116625 h 124030"/>
                  <a:gd name="connsiteX157" fmla="*/ 546684 w 1623252"/>
                  <a:gd name="connsiteY157" fmla="*/ 98095 h 124030"/>
                  <a:gd name="connsiteX158" fmla="*/ 500505 w 1623252"/>
                  <a:gd name="connsiteY158" fmla="*/ 98095 h 124030"/>
                  <a:gd name="connsiteX159" fmla="*/ 511662 w 1623252"/>
                  <a:gd name="connsiteY159" fmla="*/ 26836 h 124030"/>
                  <a:gd name="connsiteX160" fmla="*/ 527527 w 1623252"/>
                  <a:gd name="connsiteY160" fmla="*/ 26836 h 124030"/>
                  <a:gd name="connsiteX161" fmla="*/ 518745 w 1623252"/>
                  <a:gd name="connsiteY161" fmla="*/ 83818 h 124030"/>
                  <a:gd name="connsiteX162" fmla="*/ 588405 w 1623252"/>
                  <a:gd name="connsiteY162" fmla="*/ 72933 h 124030"/>
                  <a:gd name="connsiteX163" fmla="*/ 615351 w 1623252"/>
                  <a:gd name="connsiteY163" fmla="*/ 26836 h 124030"/>
                  <a:gd name="connsiteX164" fmla="*/ 634210 w 1623252"/>
                  <a:gd name="connsiteY164" fmla="*/ 26836 h 124030"/>
                  <a:gd name="connsiteX165" fmla="*/ 623185 w 1623252"/>
                  <a:gd name="connsiteY165" fmla="*/ 98095 h 124030"/>
                  <a:gd name="connsiteX166" fmla="*/ 607343 w 1623252"/>
                  <a:gd name="connsiteY166" fmla="*/ 98095 h 124030"/>
                  <a:gd name="connsiteX167" fmla="*/ 614372 w 1623252"/>
                  <a:gd name="connsiteY167" fmla="*/ 51823 h 124030"/>
                  <a:gd name="connsiteX168" fmla="*/ 587516 w 1623252"/>
                  <a:gd name="connsiteY168" fmla="*/ 98095 h 124030"/>
                  <a:gd name="connsiteX169" fmla="*/ 568455 w 1623252"/>
                  <a:gd name="connsiteY169" fmla="*/ 98095 h 124030"/>
                  <a:gd name="connsiteX170" fmla="*/ 579612 w 1623252"/>
                  <a:gd name="connsiteY170" fmla="*/ 26836 h 124030"/>
                  <a:gd name="connsiteX171" fmla="*/ 595477 w 1623252"/>
                  <a:gd name="connsiteY171" fmla="*/ 26836 h 124030"/>
                  <a:gd name="connsiteX172" fmla="*/ 588405 w 1623252"/>
                  <a:gd name="connsiteY172" fmla="*/ 72933 h 124030"/>
                  <a:gd name="connsiteX173" fmla="*/ 664179 w 1623252"/>
                  <a:gd name="connsiteY173" fmla="*/ 100739 h 124030"/>
                  <a:gd name="connsiteX174" fmla="*/ 643375 w 1623252"/>
                  <a:gd name="connsiteY174" fmla="*/ 90560 h 124030"/>
                  <a:gd name="connsiteX175" fmla="*/ 638115 w 1623252"/>
                  <a:gd name="connsiteY175" fmla="*/ 68878 h 124030"/>
                  <a:gd name="connsiteX176" fmla="*/ 646296 w 1623252"/>
                  <a:gd name="connsiteY176" fmla="*/ 38338 h 124030"/>
                  <a:gd name="connsiteX177" fmla="*/ 671874 w 1623252"/>
                  <a:gd name="connsiteY177" fmla="*/ 24192 h 124030"/>
                  <a:gd name="connsiteX178" fmla="*/ 688293 w 1623252"/>
                  <a:gd name="connsiteY178" fmla="*/ 29480 h 124030"/>
                  <a:gd name="connsiteX179" fmla="*/ 697940 w 1623252"/>
                  <a:gd name="connsiteY179" fmla="*/ 56187 h 124030"/>
                  <a:gd name="connsiteX180" fmla="*/ 689757 w 1623252"/>
                  <a:gd name="connsiteY180" fmla="*/ 86593 h 124030"/>
                  <a:gd name="connsiteX181" fmla="*/ 664179 w 1623252"/>
                  <a:gd name="connsiteY181" fmla="*/ 100739 h 124030"/>
                  <a:gd name="connsiteX182" fmla="*/ 665698 w 1623252"/>
                  <a:gd name="connsiteY182" fmla="*/ 86461 h 124030"/>
                  <a:gd name="connsiteX183" fmla="*/ 677940 w 1623252"/>
                  <a:gd name="connsiteY183" fmla="*/ 75754 h 124030"/>
                  <a:gd name="connsiteX184" fmla="*/ 681540 w 1623252"/>
                  <a:gd name="connsiteY184" fmla="*/ 54732 h 124030"/>
                  <a:gd name="connsiteX185" fmla="*/ 678972 w 1623252"/>
                  <a:gd name="connsiteY185" fmla="*/ 43231 h 124030"/>
                  <a:gd name="connsiteX186" fmla="*/ 670355 w 1623252"/>
                  <a:gd name="connsiteY186" fmla="*/ 38469 h 124030"/>
                  <a:gd name="connsiteX187" fmla="*/ 659159 w 1623252"/>
                  <a:gd name="connsiteY187" fmla="*/ 46667 h 124030"/>
                  <a:gd name="connsiteX188" fmla="*/ 654647 w 1623252"/>
                  <a:gd name="connsiteY188" fmla="*/ 70596 h 124030"/>
                  <a:gd name="connsiteX189" fmla="*/ 658145 w 1623252"/>
                  <a:gd name="connsiteY189" fmla="*/ 83420 h 124030"/>
                  <a:gd name="connsiteX190" fmla="*/ 665698 w 1623252"/>
                  <a:gd name="connsiteY190" fmla="*/ 86461 h 124030"/>
                  <a:gd name="connsiteX191" fmla="*/ 722697 w 1623252"/>
                  <a:gd name="connsiteY191" fmla="*/ 67975 h 124030"/>
                  <a:gd name="connsiteX192" fmla="*/ 717837 w 1623252"/>
                  <a:gd name="connsiteY192" fmla="*/ 98095 h 124030"/>
                  <a:gd name="connsiteX193" fmla="*/ 701843 w 1623252"/>
                  <a:gd name="connsiteY193" fmla="*/ 98095 h 124030"/>
                  <a:gd name="connsiteX194" fmla="*/ 713002 w 1623252"/>
                  <a:gd name="connsiteY194" fmla="*/ 26836 h 124030"/>
                  <a:gd name="connsiteX195" fmla="*/ 728867 w 1623252"/>
                  <a:gd name="connsiteY195" fmla="*/ 26836 h 124030"/>
                  <a:gd name="connsiteX196" fmla="*/ 724676 w 1623252"/>
                  <a:gd name="connsiteY196" fmla="*/ 53652 h 124030"/>
                  <a:gd name="connsiteX197" fmla="*/ 743956 w 1623252"/>
                  <a:gd name="connsiteY197" fmla="*/ 53652 h 124030"/>
                  <a:gd name="connsiteX198" fmla="*/ 748165 w 1623252"/>
                  <a:gd name="connsiteY198" fmla="*/ 26836 h 124030"/>
                  <a:gd name="connsiteX199" fmla="*/ 764162 w 1623252"/>
                  <a:gd name="connsiteY199" fmla="*/ 26836 h 124030"/>
                  <a:gd name="connsiteX200" fmla="*/ 753002 w 1623252"/>
                  <a:gd name="connsiteY200" fmla="*/ 98095 h 124030"/>
                  <a:gd name="connsiteX201" fmla="*/ 737140 w 1623252"/>
                  <a:gd name="connsiteY201" fmla="*/ 98095 h 124030"/>
                  <a:gd name="connsiteX202" fmla="*/ 741843 w 1623252"/>
                  <a:gd name="connsiteY202" fmla="*/ 67975 h 124030"/>
                  <a:gd name="connsiteX203" fmla="*/ 722697 w 1623252"/>
                  <a:gd name="connsiteY203" fmla="*/ 67975 h 124030"/>
                  <a:gd name="connsiteX204" fmla="*/ 786681 w 1623252"/>
                  <a:gd name="connsiteY204" fmla="*/ 67975 h 124030"/>
                  <a:gd name="connsiteX205" fmla="*/ 781823 w 1623252"/>
                  <a:gd name="connsiteY205" fmla="*/ 98095 h 124030"/>
                  <a:gd name="connsiteX206" fmla="*/ 765829 w 1623252"/>
                  <a:gd name="connsiteY206" fmla="*/ 98095 h 124030"/>
                  <a:gd name="connsiteX207" fmla="*/ 776986 w 1623252"/>
                  <a:gd name="connsiteY207" fmla="*/ 26836 h 124030"/>
                  <a:gd name="connsiteX208" fmla="*/ 792851 w 1623252"/>
                  <a:gd name="connsiteY208" fmla="*/ 26836 h 124030"/>
                  <a:gd name="connsiteX209" fmla="*/ 788660 w 1623252"/>
                  <a:gd name="connsiteY209" fmla="*/ 53652 h 124030"/>
                  <a:gd name="connsiteX210" fmla="*/ 807940 w 1623252"/>
                  <a:gd name="connsiteY210" fmla="*/ 53652 h 124030"/>
                  <a:gd name="connsiteX211" fmla="*/ 812151 w 1623252"/>
                  <a:gd name="connsiteY211" fmla="*/ 26836 h 124030"/>
                  <a:gd name="connsiteX212" fmla="*/ 828146 w 1623252"/>
                  <a:gd name="connsiteY212" fmla="*/ 26836 h 124030"/>
                  <a:gd name="connsiteX213" fmla="*/ 816989 w 1623252"/>
                  <a:gd name="connsiteY213" fmla="*/ 98095 h 124030"/>
                  <a:gd name="connsiteX214" fmla="*/ 801124 w 1623252"/>
                  <a:gd name="connsiteY214" fmla="*/ 98095 h 124030"/>
                  <a:gd name="connsiteX215" fmla="*/ 805827 w 1623252"/>
                  <a:gd name="connsiteY215" fmla="*/ 67975 h 124030"/>
                  <a:gd name="connsiteX216" fmla="*/ 786681 w 1623252"/>
                  <a:gd name="connsiteY216" fmla="*/ 67975 h 124030"/>
                  <a:gd name="connsiteX217" fmla="*/ 840970 w 1623252"/>
                  <a:gd name="connsiteY217" fmla="*/ 26836 h 124030"/>
                  <a:gd name="connsiteX218" fmla="*/ 856835 w 1623252"/>
                  <a:gd name="connsiteY218" fmla="*/ 26836 h 124030"/>
                  <a:gd name="connsiteX219" fmla="*/ 852884 w 1623252"/>
                  <a:gd name="connsiteY219" fmla="*/ 53014 h 124030"/>
                  <a:gd name="connsiteX220" fmla="*/ 862909 w 1623252"/>
                  <a:gd name="connsiteY220" fmla="*/ 52880 h 124030"/>
                  <a:gd name="connsiteX221" fmla="*/ 875745 w 1623252"/>
                  <a:gd name="connsiteY221" fmla="*/ 55393 h 124030"/>
                  <a:gd name="connsiteX222" fmla="*/ 882827 w 1623252"/>
                  <a:gd name="connsiteY222" fmla="*/ 71390 h 124030"/>
                  <a:gd name="connsiteX223" fmla="*/ 878677 w 1623252"/>
                  <a:gd name="connsiteY223" fmla="*/ 87916 h 124030"/>
                  <a:gd name="connsiteX224" fmla="*/ 859557 w 1623252"/>
                  <a:gd name="connsiteY224" fmla="*/ 98095 h 124030"/>
                  <a:gd name="connsiteX225" fmla="*/ 829810 w 1623252"/>
                  <a:gd name="connsiteY225" fmla="*/ 98095 h 124030"/>
                  <a:gd name="connsiteX226" fmla="*/ 840970 w 1623252"/>
                  <a:gd name="connsiteY226" fmla="*/ 26836 h 124030"/>
                  <a:gd name="connsiteX227" fmla="*/ 850700 w 1623252"/>
                  <a:gd name="connsiteY227" fmla="*/ 66365 h 124030"/>
                  <a:gd name="connsiteX228" fmla="*/ 847968 w 1623252"/>
                  <a:gd name="connsiteY228" fmla="*/ 84610 h 124030"/>
                  <a:gd name="connsiteX229" fmla="*/ 855105 w 1623252"/>
                  <a:gd name="connsiteY229" fmla="*/ 84610 h 124030"/>
                  <a:gd name="connsiteX230" fmla="*/ 864101 w 1623252"/>
                  <a:gd name="connsiteY230" fmla="*/ 81174 h 124030"/>
                  <a:gd name="connsiteX231" fmla="*/ 866186 w 1623252"/>
                  <a:gd name="connsiteY231" fmla="*/ 74563 h 124030"/>
                  <a:gd name="connsiteX232" fmla="*/ 864041 w 1623252"/>
                  <a:gd name="connsiteY232" fmla="*/ 68615 h 124030"/>
                  <a:gd name="connsiteX233" fmla="*/ 857553 w 1623252"/>
                  <a:gd name="connsiteY233" fmla="*/ 66365 h 124030"/>
                  <a:gd name="connsiteX234" fmla="*/ 850700 w 1623252"/>
                  <a:gd name="connsiteY234" fmla="*/ 66365 h 124030"/>
                  <a:gd name="connsiteX235" fmla="*/ 895702 w 1623252"/>
                  <a:gd name="connsiteY235" fmla="*/ 26836 h 124030"/>
                  <a:gd name="connsiteX236" fmla="*/ 912624 w 1623252"/>
                  <a:gd name="connsiteY236" fmla="*/ 26836 h 124030"/>
                  <a:gd name="connsiteX237" fmla="*/ 901594 w 1623252"/>
                  <a:gd name="connsiteY237" fmla="*/ 98095 h 124030"/>
                  <a:gd name="connsiteX238" fmla="*/ 884674 w 1623252"/>
                  <a:gd name="connsiteY238" fmla="*/ 98095 h 124030"/>
                  <a:gd name="connsiteX239" fmla="*/ 895702 w 1623252"/>
                  <a:gd name="connsiteY239" fmla="*/ 26836 h 124030"/>
                  <a:gd name="connsiteX240" fmla="*/ 955169 w 1623252"/>
                  <a:gd name="connsiteY240" fmla="*/ 77470 h 124030"/>
                  <a:gd name="connsiteX241" fmla="*/ 971300 w 1623252"/>
                  <a:gd name="connsiteY241" fmla="*/ 77470 h 124030"/>
                  <a:gd name="connsiteX242" fmla="*/ 961329 w 1623252"/>
                  <a:gd name="connsiteY242" fmla="*/ 93998 h 124030"/>
                  <a:gd name="connsiteX243" fmla="*/ 942327 w 1623252"/>
                  <a:gd name="connsiteY243" fmla="*/ 100475 h 124030"/>
                  <a:gd name="connsiteX244" fmla="*/ 922054 w 1623252"/>
                  <a:gd name="connsiteY244" fmla="*/ 90955 h 124030"/>
                  <a:gd name="connsiteX245" fmla="*/ 916662 w 1623252"/>
                  <a:gd name="connsiteY245" fmla="*/ 69802 h 124030"/>
                  <a:gd name="connsiteX246" fmla="*/ 923926 w 1623252"/>
                  <a:gd name="connsiteY246" fmla="*/ 40585 h 124030"/>
                  <a:gd name="connsiteX247" fmla="*/ 950288 w 1623252"/>
                  <a:gd name="connsiteY247" fmla="*/ 24589 h 124030"/>
                  <a:gd name="connsiteX248" fmla="*/ 968563 w 1623252"/>
                  <a:gd name="connsiteY248" fmla="*/ 31466 h 124030"/>
                  <a:gd name="connsiteX249" fmla="*/ 975412 w 1623252"/>
                  <a:gd name="connsiteY249" fmla="*/ 53543 h 124030"/>
                  <a:gd name="connsiteX250" fmla="*/ 974022 w 1623252"/>
                  <a:gd name="connsiteY250" fmla="*/ 66894 h 124030"/>
                  <a:gd name="connsiteX251" fmla="*/ 933174 w 1623252"/>
                  <a:gd name="connsiteY251" fmla="*/ 66894 h 124030"/>
                  <a:gd name="connsiteX252" fmla="*/ 932855 w 1623252"/>
                  <a:gd name="connsiteY252" fmla="*/ 69672 h 124030"/>
                  <a:gd name="connsiteX253" fmla="*/ 932804 w 1623252"/>
                  <a:gd name="connsiteY253" fmla="*/ 72579 h 124030"/>
                  <a:gd name="connsiteX254" fmla="*/ 934836 w 1623252"/>
                  <a:gd name="connsiteY254" fmla="*/ 82231 h 124030"/>
                  <a:gd name="connsiteX255" fmla="*/ 943580 w 1623252"/>
                  <a:gd name="connsiteY255" fmla="*/ 86990 h 124030"/>
                  <a:gd name="connsiteX256" fmla="*/ 950445 w 1623252"/>
                  <a:gd name="connsiteY256" fmla="*/ 84744 h 124030"/>
                  <a:gd name="connsiteX257" fmla="*/ 955169 w 1623252"/>
                  <a:gd name="connsiteY257" fmla="*/ 77470 h 124030"/>
                  <a:gd name="connsiteX258" fmla="*/ 934970 w 1623252"/>
                  <a:gd name="connsiteY258" fmla="*/ 55790 h 124030"/>
                  <a:gd name="connsiteX259" fmla="*/ 959295 w 1623252"/>
                  <a:gd name="connsiteY259" fmla="*/ 55790 h 124030"/>
                  <a:gd name="connsiteX260" fmla="*/ 959662 w 1623252"/>
                  <a:gd name="connsiteY260" fmla="*/ 49576 h 124030"/>
                  <a:gd name="connsiteX261" fmla="*/ 956915 w 1623252"/>
                  <a:gd name="connsiteY261" fmla="*/ 41049 h 124030"/>
                  <a:gd name="connsiteX262" fmla="*/ 949295 w 1623252"/>
                  <a:gd name="connsiteY262" fmla="*/ 38075 h 124030"/>
                  <a:gd name="connsiteX263" fmla="*/ 941906 w 1623252"/>
                  <a:gd name="connsiteY263" fmla="*/ 40984 h 124030"/>
                  <a:gd name="connsiteX264" fmla="*/ 934970 w 1623252"/>
                  <a:gd name="connsiteY264" fmla="*/ 55790 h 124030"/>
                  <a:gd name="connsiteX265" fmla="*/ 1024593 w 1623252"/>
                  <a:gd name="connsiteY265" fmla="*/ 41113 h 124030"/>
                  <a:gd name="connsiteX266" fmla="*/ 1006879 w 1623252"/>
                  <a:gd name="connsiteY266" fmla="*/ 41113 h 124030"/>
                  <a:gd name="connsiteX267" fmla="*/ 1009058 w 1623252"/>
                  <a:gd name="connsiteY267" fmla="*/ 26836 h 124030"/>
                  <a:gd name="connsiteX268" fmla="*/ 1060350 w 1623252"/>
                  <a:gd name="connsiteY268" fmla="*/ 26836 h 124030"/>
                  <a:gd name="connsiteX269" fmla="*/ 1058041 w 1623252"/>
                  <a:gd name="connsiteY269" fmla="*/ 41113 h 124030"/>
                  <a:gd name="connsiteX270" fmla="*/ 1040479 w 1623252"/>
                  <a:gd name="connsiteY270" fmla="*/ 41113 h 124030"/>
                  <a:gd name="connsiteX271" fmla="*/ 1031631 w 1623252"/>
                  <a:gd name="connsiteY271" fmla="*/ 98095 h 124030"/>
                  <a:gd name="connsiteX272" fmla="*/ 1015745 w 1623252"/>
                  <a:gd name="connsiteY272" fmla="*/ 98095 h 124030"/>
                  <a:gd name="connsiteX273" fmla="*/ 1024593 w 1623252"/>
                  <a:gd name="connsiteY273" fmla="*/ 41113 h 124030"/>
                  <a:gd name="connsiteX274" fmla="*/ 1098005 w 1623252"/>
                  <a:gd name="connsiteY274" fmla="*/ 77470 h 124030"/>
                  <a:gd name="connsiteX275" fmla="*/ 1114133 w 1623252"/>
                  <a:gd name="connsiteY275" fmla="*/ 77470 h 124030"/>
                  <a:gd name="connsiteX276" fmla="*/ 1104165 w 1623252"/>
                  <a:gd name="connsiteY276" fmla="*/ 93998 h 124030"/>
                  <a:gd name="connsiteX277" fmla="*/ 1085160 w 1623252"/>
                  <a:gd name="connsiteY277" fmla="*/ 100475 h 124030"/>
                  <a:gd name="connsiteX278" fmla="*/ 1064889 w 1623252"/>
                  <a:gd name="connsiteY278" fmla="*/ 90955 h 124030"/>
                  <a:gd name="connsiteX279" fmla="*/ 1059498 w 1623252"/>
                  <a:gd name="connsiteY279" fmla="*/ 69802 h 124030"/>
                  <a:gd name="connsiteX280" fmla="*/ 1066760 w 1623252"/>
                  <a:gd name="connsiteY280" fmla="*/ 40585 h 124030"/>
                  <a:gd name="connsiteX281" fmla="*/ 1093123 w 1623252"/>
                  <a:gd name="connsiteY281" fmla="*/ 24589 h 124030"/>
                  <a:gd name="connsiteX282" fmla="*/ 1111401 w 1623252"/>
                  <a:gd name="connsiteY282" fmla="*/ 31466 h 124030"/>
                  <a:gd name="connsiteX283" fmla="*/ 1118250 w 1623252"/>
                  <a:gd name="connsiteY283" fmla="*/ 53543 h 124030"/>
                  <a:gd name="connsiteX284" fmla="*/ 1116860 w 1623252"/>
                  <a:gd name="connsiteY284" fmla="*/ 66894 h 124030"/>
                  <a:gd name="connsiteX285" fmla="*/ 1076009 w 1623252"/>
                  <a:gd name="connsiteY285" fmla="*/ 66894 h 124030"/>
                  <a:gd name="connsiteX286" fmla="*/ 1075693 w 1623252"/>
                  <a:gd name="connsiteY286" fmla="*/ 69672 h 124030"/>
                  <a:gd name="connsiteX287" fmla="*/ 1075640 w 1623252"/>
                  <a:gd name="connsiteY287" fmla="*/ 72579 h 124030"/>
                  <a:gd name="connsiteX288" fmla="*/ 1077670 w 1623252"/>
                  <a:gd name="connsiteY288" fmla="*/ 82231 h 124030"/>
                  <a:gd name="connsiteX289" fmla="*/ 1086418 w 1623252"/>
                  <a:gd name="connsiteY289" fmla="*/ 86990 h 124030"/>
                  <a:gd name="connsiteX290" fmla="*/ 1093283 w 1623252"/>
                  <a:gd name="connsiteY290" fmla="*/ 84744 h 124030"/>
                  <a:gd name="connsiteX291" fmla="*/ 1098005 w 1623252"/>
                  <a:gd name="connsiteY291" fmla="*/ 77470 h 124030"/>
                  <a:gd name="connsiteX292" fmla="*/ 1077808 w 1623252"/>
                  <a:gd name="connsiteY292" fmla="*/ 55790 h 124030"/>
                  <a:gd name="connsiteX293" fmla="*/ 1102133 w 1623252"/>
                  <a:gd name="connsiteY293" fmla="*/ 55790 h 124030"/>
                  <a:gd name="connsiteX294" fmla="*/ 1102498 w 1623252"/>
                  <a:gd name="connsiteY294" fmla="*/ 49576 h 124030"/>
                  <a:gd name="connsiteX295" fmla="*/ 1099748 w 1623252"/>
                  <a:gd name="connsiteY295" fmla="*/ 41049 h 124030"/>
                  <a:gd name="connsiteX296" fmla="*/ 1092131 w 1623252"/>
                  <a:gd name="connsiteY296" fmla="*/ 38075 h 124030"/>
                  <a:gd name="connsiteX297" fmla="*/ 1084742 w 1623252"/>
                  <a:gd name="connsiteY297" fmla="*/ 40984 h 124030"/>
                  <a:gd name="connsiteX298" fmla="*/ 1077808 w 1623252"/>
                  <a:gd name="connsiteY298" fmla="*/ 55790 h 124030"/>
                  <a:gd name="connsiteX299" fmla="*/ 1152349 w 1623252"/>
                  <a:gd name="connsiteY299" fmla="*/ 47218 h 124030"/>
                  <a:gd name="connsiteX300" fmla="*/ 1164127 w 1623252"/>
                  <a:gd name="connsiteY300" fmla="*/ 26836 h 124030"/>
                  <a:gd name="connsiteX301" fmla="*/ 1183296 w 1623252"/>
                  <a:gd name="connsiteY301" fmla="*/ 26836 h 124030"/>
                  <a:gd name="connsiteX302" fmla="*/ 1159008 w 1623252"/>
                  <a:gd name="connsiteY302" fmla="*/ 62135 h 124030"/>
                  <a:gd name="connsiteX303" fmla="*/ 1172402 w 1623252"/>
                  <a:gd name="connsiteY303" fmla="*/ 98095 h 124030"/>
                  <a:gd name="connsiteX304" fmla="*/ 1155500 w 1623252"/>
                  <a:gd name="connsiteY304" fmla="*/ 98095 h 124030"/>
                  <a:gd name="connsiteX305" fmla="*/ 1148239 w 1623252"/>
                  <a:gd name="connsiteY305" fmla="*/ 76678 h 124030"/>
                  <a:gd name="connsiteX306" fmla="*/ 1135209 w 1623252"/>
                  <a:gd name="connsiteY306" fmla="*/ 98051 h 124030"/>
                  <a:gd name="connsiteX307" fmla="*/ 1116084 w 1623252"/>
                  <a:gd name="connsiteY307" fmla="*/ 98095 h 124030"/>
                  <a:gd name="connsiteX308" fmla="*/ 1141681 w 1623252"/>
                  <a:gd name="connsiteY308" fmla="*/ 60283 h 124030"/>
                  <a:gd name="connsiteX309" fmla="*/ 1128432 w 1623252"/>
                  <a:gd name="connsiteY309" fmla="*/ 26836 h 124030"/>
                  <a:gd name="connsiteX310" fmla="*/ 1145904 w 1623252"/>
                  <a:gd name="connsiteY310" fmla="*/ 26836 h 124030"/>
                  <a:gd name="connsiteX311" fmla="*/ 1152349 w 1623252"/>
                  <a:gd name="connsiteY311" fmla="*/ 47218 h 124030"/>
                  <a:gd name="connsiteX312" fmla="*/ 1200394 w 1623252"/>
                  <a:gd name="connsiteY312" fmla="*/ 67975 h 124030"/>
                  <a:gd name="connsiteX313" fmla="*/ 1195536 w 1623252"/>
                  <a:gd name="connsiteY313" fmla="*/ 98095 h 124030"/>
                  <a:gd name="connsiteX314" fmla="*/ 1179539 w 1623252"/>
                  <a:gd name="connsiteY314" fmla="*/ 98095 h 124030"/>
                  <a:gd name="connsiteX315" fmla="*/ 1190698 w 1623252"/>
                  <a:gd name="connsiteY315" fmla="*/ 26836 h 124030"/>
                  <a:gd name="connsiteX316" fmla="*/ 1206563 w 1623252"/>
                  <a:gd name="connsiteY316" fmla="*/ 26836 h 124030"/>
                  <a:gd name="connsiteX317" fmla="*/ 1202373 w 1623252"/>
                  <a:gd name="connsiteY317" fmla="*/ 53652 h 124030"/>
                  <a:gd name="connsiteX318" fmla="*/ 1221652 w 1623252"/>
                  <a:gd name="connsiteY318" fmla="*/ 53652 h 124030"/>
                  <a:gd name="connsiteX319" fmla="*/ 1225862 w 1623252"/>
                  <a:gd name="connsiteY319" fmla="*/ 26836 h 124030"/>
                  <a:gd name="connsiteX320" fmla="*/ 1241861 w 1623252"/>
                  <a:gd name="connsiteY320" fmla="*/ 26836 h 124030"/>
                  <a:gd name="connsiteX321" fmla="*/ 1230701 w 1623252"/>
                  <a:gd name="connsiteY321" fmla="*/ 98095 h 124030"/>
                  <a:gd name="connsiteX322" fmla="*/ 1214836 w 1623252"/>
                  <a:gd name="connsiteY322" fmla="*/ 98095 h 124030"/>
                  <a:gd name="connsiteX323" fmla="*/ 1219540 w 1623252"/>
                  <a:gd name="connsiteY323" fmla="*/ 67975 h 124030"/>
                  <a:gd name="connsiteX324" fmla="*/ 1200394 w 1623252"/>
                  <a:gd name="connsiteY324" fmla="*/ 67975 h 124030"/>
                  <a:gd name="connsiteX325" fmla="*/ 1271829 w 1623252"/>
                  <a:gd name="connsiteY325" fmla="*/ 100739 h 124030"/>
                  <a:gd name="connsiteX326" fmla="*/ 1251025 w 1623252"/>
                  <a:gd name="connsiteY326" fmla="*/ 90560 h 124030"/>
                  <a:gd name="connsiteX327" fmla="*/ 1245765 w 1623252"/>
                  <a:gd name="connsiteY327" fmla="*/ 68878 h 124030"/>
                  <a:gd name="connsiteX328" fmla="*/ 1253946 w 1623252"/>
                  <a:gd name="connsiteY328" fmla="*/ 38338 h 124030"/>
                  <a:gd name="connsiteX329" fmla="*/ 1279522 w 1623252"/>
                  <a:gd name="connsiteY329" fmla="*/ 24192 h 124030"/>
                  <a:gd name="connsiteX330" fmla="*/ 1295941 w 1623252"/>
                  <a:gd name="connsiteY330" fmla="*/ 29480 h 124030"/>
                  <a:gd name="connsiteX331" fmla="*/ 1305588 w 1623252"/>
                  <a:gd name="connsiteY331" fmla="*/ 56187 h 124030"/>
                  <a:gd name="connsiteX332" fmla="*/ 1297405 w 1623252"/>
                  <a:gd name="connsiteY332" fmla="*/ 86593 h 124030"/>
                  <a:gd name="connsiteX333" fmla="*/ 1271829 w 1623252"/>
                  <a:gd name="connsiteY333" fmla="*/ 100739 h 124030"/>
                  <a:gd name="connsiteX334" fmla="*/ 1273346 w 1623252"/>
                  <a:gd name="connsiteY334" fmla="*/ 86461 h 124030"/>
                  <a:gd name="connsiteX335" fmla="*/ 1285588 w 1623252"/>
                  <a:gd name="connsiteY335" fmla="*/ 75754 h 124030"/>
                  <a:gd name="connsiteX336" fmla="*/ 1289190 w 1623252"/>
                  <a:gd name="connsiteY336" fmla="*/ 54732 h 124030"/>
                  <a:gd name="connsiteX337" fmla="*/ 1286622 w 1623252"/>
                  <a:gd name="connsiteY337" fmla="*/ 43231 h 124030"/>
                  <a:gd name="connsiteX338" fmla="*/ 1278005 w 1623252"/>
                  <a:gd name="connsiteY338" fmla="*/ 38469 h 124030"/>
                  <a:gd name="connsiteX339" fmla="*/ 1266809 w 1623252"/>
                  <a:gd name="connsiteY339" fmla="*/ 46667 h 124030"/>
                  <a:gd name="connsiteX340" fmla="*/ 1262297 w 1623252"/>
                  <a:gd name="connsiteY340" fmla="*/ 70596 h 124030"/>
                  <a:gd name="connsiteX341" fmla="*/ 1265795 w 1623252"/>
                  <a:gd name="connsiteY341" fmla="*/ 83420 h 124030"/>
                  <a:gd name="connsiteX342" fmla="*/ 1273346 w 1623252"/>
                  <a:gd name="connsiteY342" fmla="*/ 86461 h 124030"/>
                  <a:gd name="connsiteX343" fmla="*/ 1304471 w 1623252"/>
                  <a:gd name="connsiteY343" fmla="*/ 98360 h 124030"/>
                  <a:gd name="connsiteX344" fmla="*/ 1306780 w 1623252"/>
                  <a:gd name="connsiteY344" fmla="*/ 83949 h 124030"/>
                  <a:gd name="connsiteX345" fmla="*/ 1309292 w 1623252"/>
                  <a:gd name="connsiteY345" fmla="*/ 83949 h 124030"/>
                  <a:gd name="connsiteX346" fmla="*/ 1318246 w 1623252"/>
                  <a:gd name="connsiteY346" fmla="*/ 76678 h 124030"/>
                  <a:gd name="connsiteX347" fmla="*/ 1323046 w 1623252"/>
                  <a:gd name="connsiteY347" fmla="*/ 57376 h 124030"/>
                  <a:gd name="connsiteX348" fmla="*/ 1328186 w 1623252"/>
                  <a:gd name="connsiteY348" fmla="*/ 26836 h 124030"/>
                  <a:gd name="connsiteX349" fmla="*/ 1373664 w 1623252"/>
                  <a:gd name="connsiteY349" fmla="*/ 26836 h 124030"/>
                  <a:gd name="connsiteX350" fmla="*/ 1362636 w 1623252"/>
                  <a:gd name="connsiteY350" fmla="*/ 98360 h 124030"/>
                  <a:gd name="connsiteX351" fmla="*/ 1346797 w 1623252"/>
                  <a:gd name="connsiteY351" fmla="*/ 98360 h 124030"/>
                  <a:gd name="connsiteX352" fmla="*/ 1355487 w 1623252"/>
                  <a:gd name="connsiteY352" fmla="*/ 41113 h 124030"/>
                  <a:gd name="connsiteX353" fmla="*/ 1341209 w 1623252"/>
                  <a:gd name="connsiteY353" fmla="*/ 41113 h 124030"/>
                  <a:gd name="connsiteX354" fmla="*/ 1338643 w 1623252"/>
                  <a:gd name="connsiteY354" fmla="*/ 57113 h 124030"/>
                  <a:gd name="connsiteX355" fmla="*/ 1334901 w 1623252"/>
                  <a:gd name="connsiteY355" fmla="*/ 76018 h 124030"/>
                  <a:gd name="connsiteX356" fmla="*/ 1327313 w 1623252"/>
                  <a:gd name="connsiteY356" fmla="*/ 92544 h 124030"/>
                  <a:gd name="connsiteX357" fmla="*/ 1312141 w 1623252"/>
                  <a:gd name="connsiteY357" fmla="*/ 99418 h 124030"/>
                  <a:gd name="connsiteX358" fmla="*/ 1304471 w 1623252"/>
                  <a:gd name="connsiteY358" fmla="*/ 98360 h 124030"/>
                  <a:gd name="connsiteX359" fmla="*/ 1403632 w 1623252"/>
                  <a:gd name="connsiteY359" fmla="*/ 100739 h 124030"/>
                  <a:gd name="connsiteX360" fmla="*/ 1382828 w 1623252"/>
                  <a:gd name="connsiteY360" fmla="*/ 90560 h 124030"/>
                  <a:gd name="connsiteX361" fmla="*/ 1377568 w 1623252"/>
                  <a:gd name="connsiteY361" fmla="*/ 68878 h 124030"/>
                  <a:gd name="connsiteX362" fmla="*/ 1385749 w 1623252"/>
                  <a:gd name="connsiteY362" fmla="*/ 38338 h 124030"/>
                  <a:gd name="connsiteX363" fmla="*/ 1411328 w 1623252"/>
                  <a:gd name="connsiteY363" fmla="*/ 24192 h 124030"/>
                  <a:gd name="connsiteX364" fmla="*/ 1427747 w 1623252"/>
                  <a:gd name="connsiteY364" fmla="*/ 29480 h 124030"/>
                  <a:gd name="connsiteX365" fmla="*/ 1437391 w 1623252"/>
                  <a:gd name="connsiteY365" fmla="*/ 56187 h 124030"/>
                  <a:gd name="connsiteX366" fmla="*/ 1429211 w 1623252"/>
                  <a:gd name="connsiteY366" fmla="*/ 86593 h 124030"/>
                  <a:gd name="connsiteX367" fmla="*/ 1403632 w 1623252"/>
                  <a:gd name="connsiteY367" fmla="*/ 100739 h 124030"/>
                  <a:gd name="connsiteX368" fmla="*/ 1405149 w 1623252"/>
                  <a:gd name="connsiteY368" fmla="*/ 86461 h 124030"/>
                  <a:gd name="connsiteX369" fmla="*/ 1417391 w 1623252"/>
                  <a:gd name="connsiteY369" fmla="*/ 75754 h 124030"/>
                  <a:gd name="connsiteX370" fmla="*/ 1420993 w 1623252"/>
                  <a:gd name="connsiteY370" fmla="*/ 54732 h 124030"/>
                  <a:gd name="connsiteX371" fmla="*/ 1418425 w 1623252"/>
                  <a:gd name="connsiteY371" fmla="*/ 43231 h 124030"/>
                  <a:gd name="connsiteX372" fmla="*/ 1409808 w 1623252"/>
                  <a:gd name="connsiteY372" fmla="*/ 38469 h 124030"/>
                  <a:gd name="connsiteX373" fmla="*/ 1398612 w 1623252"/>
                  <a:gd name="connsiteY373" fmla="*/ 46667 h 124030"/>
                  <a:gd name="connsiteX374" fmla="*/ 1394100 w 1623252"/>
                  <a:gd name="connsiteY374" fmla="*/ 70596 h 124030"/>
                  <a:gd name="connsiteX375" fmla="*/ 1397599 w 1623252"/>
                  <a:gd name="connsiteY375" fmla="*/ 83420 h 124030"/>
                  <a:gd name="connsiteX376" fmla="*/ 1405149 w 1623252"/>
                  <a:gd name="connsiteY376" fmla="*/ 86461 h 124030"/>
                  <a:gd name="connsiteX377" fmla="*/ 1466406 w 1623252"/>
                  <a:gd name="connsiteY377" fmla="*/ 41642 h 124030"/>
                  <a:gd name="connsiteX378" fmla="*/ 1457556 w 1623252"/>
                  <a:gd name="connsiteY378" fmla="*/ 98095 h 124030"/>
                  <a:gd name="connsiteX379" fmla="*/ 1441296 w 1623252"/>
                  <a:gd name="connsiteY379" fmla="*/ 98095 h 124030"/>
                  <a:gd name="connsiteX380" fmla="*/ 1452455 w 1623252"/>
                  <a:gd name="connsiteY380" fmla="*/ 26836 h 124030"/>
                  <a:gd name="connsiteX381" fmla="*/ 1493305 w 1623252"/>
                  <a:gd name="connsiteY381" fmla="*/ 26836 h 124030"/>
                  <a:gd name="connsiteX382" fmla="*/ 1490994 w 1623252"/>
                  <a:gd name="connsiteY382" fmla="*/ 41642 h 124030"/>
                  <a:gd name="connsiteX383" fmla="*/ 1466406 w 1623252"/>
                  <a:gd name="connsiteY383" fmla="*/ 41642 h 124030"/>
                  <a:gd name="connsiteX384" fmla="*/ 1510029 w 1623252"/>
                  <a:gd name="connsiteY384" fmla="*/ 72933 h 124030"/>
                  <a:gd name="connsiteX385" fmla="*/ 1536973 w 1623252"/>
                  <a:gd name="connsiteY385" fmla="*/ 26836 h 124030"/>
                  <a:gd name="connsiteX386" fmla="*/ 1555832 w 1623252"/>
                  <a:gd name="connsiteY386" fmla="*/ 26836 h 124030"/>
                  <a:gd name="connsiteX387" fmla="*/ 1544807 w 1623252"/>
                  <a:gd name="connsiteY387" fmla="*/ 98095 h 124030"/>
                  <a:gd name="connsiteX388" fmla="*/ 1528965 w 1623252"/>
                  <a:gd name="connsiteY388" fmla="*/ 98095 h 124030"/>
                  <a:gd name="connsiteX389" fmla="*/ 1535991 w 1623252"/>
                  <a:gd name="connsiteY389" fmla="*/ 51823 h 124030"/>
                  <a:gd name="connsiteX390" fmla="*/ 1509136 w 1623252"/>
                  <a:gd name="connsiteY390" fmla="*/ 98095 h 124030"/>
                  <a:gd name="connsiteX391" fmla="*/ 1490078 w 1623252"/>
                  <a:gd name="connsiteY391" fmla="*/ 98095 h 124030"/>
                  <a:gd name="connsiteX392" fmla="*/ 1501234 w 1623252"/>
                  <a:gd name="connsiteY392" fmla="*/ 26836 h 124030"/>
                  <a:gd name="connsiteX393" fmla="*/ 1517099 w 1623252"/>
                  <a:gd name="connsiteY393" fmla="*/ 26836 h 124030"/>
                  <a:gd name="connsiteX394" fmla="*/ 1510029 w 1623252"/>
                  <a:gd name="connsiteY394" fmla="*/ 72933 h 124030"/>
                  <a:gd name="connsiteX395" fmla="*/ 1577449 w 1623252"/>
                  <a:gd name="connsiteY395" fmla="*/ 72933 h 124030"/>
                  <a:gd name="connsiteX396" fmla="*/ 1604395 w 1623252"/>
                  <a:gd name="connsiteY396" fmla="*/ 26836 h 124030"/>
                  <a:gd name="connsiteX397" fmla="*/ 1623252 w 1623252"/>
                  <a:gd name="connsiteY397" fmla="*/ 26836 h 124030"/>
                  <a:gd name="connsiteX398" fmla="*/ 1612229 w 1623252"/>
                  <a:gd name="connsiteY398" fmla="*/ 98095 h 124030"/>
                  <a:gd name="connsiteX399" fmla="*/ 1596387 w 1623252"/>
                  <a:gd name="connsiteY399" fmla="*/ 98095 h 124030"/>
                  <a:gd name="connsiteX400" fmla="*/ 1603413 w 1623252"/>
                  <a:gd name="connsiteY400" fmla="*/ 51823 h 124030"/>
                  <a:gd name="connsiteX401" fmla="*/ 1576555 w 1623252"/>
                  <a:gd name="connsiteY401" fmla="*/ 98095 h 124030"/>
                  <a:gd name="connsiteX402" fmla="*/ 1557497 w 1623252"/>
                  <a:gd name="connsiteY402" fmla="*/ 98095 h 124030"/>
                  <a:gd name="connsiteX403" fmla="*/ 1568656 w 1623252"/>
                  <a:gd name="connsiteY403" fmla="*/ 26836 h 124030"/>
                  <a:gd name="connsiteX404" fmla="*/ 1584519 w 1623252"/>
                  <a:gd name="connsiteY404" fmla="*/ 26836 h 124030"/>
                  <a:gd name="connsiteX405" fmla="*/ 1577449 w 1623252"/>
                  <a:gd name="connsiteY405" fmla="*/ 72933 h 1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</a:cxnLst>
                <a:rect l="l" t="t" r="r" b="b"/>
                <a:pathLst>
                  <a:path w="1623252" h="124030">
                    <a:moveTo>
                      <a:pt x="19950" y="72933"/>
                    </a:moveTo>
                    <a:lnTo>
                      <a:pt x="46895" y="26836"/>
                    </a:lnTo>
                    <a:lnTo>
                      <a:pt x="65753" y="26836"/>
                    </a:lnTo>
                    <a:lnTo>
                      <a:pt x="54730" y="98095"/>
                    </a:lnTo>
                    <a:lnTo>
                      <a:pt x="38890" y="98095"/>
                    </a:lnTo>
                    <a:lnTo>
                      <a:pt x="45914" y="51823"/>
                    </a:lnTo>
                    <a:lnTo>
                      <a:pt x="19058" y="98095"/>
                    </a:lnTo>
                    <a:lnTo>
                      <a:pt x="0" y="98095"/>
                    </a:lnTo>
                    <a:lnTo>
                      <a:pt x="11159" y="26836"/>
                    </a:lnTo>
                    <a:lnTo>
                      <a:pt x="27022" y="26836"/>
                    </a:lnTo>
                    <a:lnTo>
                      <a:pt x="19950" y="72933"/>
                    </a:lnTo>
                    <a:close/>
                    <a:moveTo>
                      <a:pt x="88274" y="67975"/>
                    </a:moveTo>
                    <a:lnTo>
                      <a:pt x="83416" y="98095"/>
                    </a:lnTo>
                    <a:lnTo>
                      <a:pt x="67420" y="98095"/>
                    </a:lnTo>
                    <a:lnTo>
                      <a:pt x="78579" y="26836"/>
                    </a:lnTo>
                    <a:lnTo>
                      <a:pt x="94442" y="26836"/>
                    </a:lnTo>
                    <a:lnTo>
                      <a:pt x="90253" y="53652"/>
                    </a:lnTo>
                    <a:lnTo>
                      <a:pt x="109533" y="53652"/>
                    </a:lnTo>
                    <a:lnTo>
                      <a:pt x="113742" y="26836"/>
                    </a:lnTo>
                    <a:lnTo>
                      <a:pt x="129739" y="26836"/>
                    </a:lnTo>
                    <a:lnTo>
                      <a:pt x="118582" y="98095"/>
                    </a:lnTo>
                    <a:lnTo>
                      <a:pt x="102717" y="98095"/>
                    </a:lnTo>
                    <a:lnTo>
                      <a:pt x="107420" y="67975"/>
                    </a:lnTo>
                    <a:lnTo>
                      <a:pt x="88274" y="67975"/>
                    </a:lnTo>
                    <a:close/>
                    <a:moveTo>
                      <a:pt x="157705" y="124007"/>
                    </a:moveTo>
                    <a:lnTo>
                      <a:pt x="161557" y="100078"/>
                    </a:lnTo>
                    <a:cubicBezTo>
                      <a:pt x="152212" y="100078"/>
                      <a:pt x="145281" y="97370"/>
                      <a:pt x="140760" y="91948"/>
                    </a:cubicBezTo>
                    <a:cubicBezTo>
                      <a:pt x="136241" y="86531"/>
                      <a:pt x="133955" y="78703"/>
                      <a:pt x="133907" y="68481"/>
                    </a:cubicBezTo>
                    <a:cubicBezTo>
                      <a:pt x="133851" y="56760"/>
                      <a:pt x="136797" y="46976"/>
                      <a:pt x="142755" y="39132"/>
                    </a:cubicBezTo>
                    <a:cubicBezTo>
                      <a:pt x="149760" y="29877"/>
                      <a:pt x="159873" y="25250"/>
                      <a:pt x="173095" y="25250"/>
                    </a:cubicBezTo>
                    <a:lnTo>
                      <a:pt x="176939" y="0"/>
                    </a:lnTo>
                    <a:lnTo>
                      <a:pt x="192933" y="0"/>
                    </a:lnTo>
                    <a:lnTo>
                      <a:pt x="188957" y="25250"/>
                    </a:lnTo>
                    <a:cubicBezTo>
                      <a:pt x="199003" y="25250"/>
                      <a:pt x="206378" y="28469"/>
                      <a:pt x="211082" y="34902"/>
                    </a:cubicBezTo>
                    <a:cubicBezTo>
                      <a:pt x="214984" y="40277"/>
                      <a:pt x="216960" y="47595"/>
                      <a:pt x="217004" y="56847"/>
                    </a:cubicBezTo>
                    <a:cubicBezTo>
                      <a:pt x="217053" y="67508"/>
                      <a:pt x="214455" y="76722"/>
                      <a:pt x="209205" y="84478"/>
                    </a:cubicBezTo>
                    <a:cubicBezTo>
                      <a:pt x="202204" y="94878"/>
                      <a:pt x="191608" y="100078"/>
                      <a:pt x="177419" y="100078"/>
                    </a:cubicBezTo>
                    <a:lnTo>
                      <a:pt x="173702" y="124007"/>
                    </a:lnTo>
                    <a:lnTo>
                      <a:pt x="157705" y="124007"/>
                    </a:lnTo>
                    <a:close/>
                    <a:moveTo>
                      <a:pt x="164925" y="85801"/>
                    </a:moveTo>
                    <a:lnTo>
                      <a:pt x="171972" y="39527"/>
                    </a:lnTo>
                    <a:lnTo>
                      <a:pt x="169195" y="39527"/>
                    </a:lnTo>
                    <a:cubicBezTo>
                      <a:pt x="163909" y="39527"/>
                      <a:pt x="159425" y="42127"/>
                      <a:pt x="155747" y="47329"/>
                    </a:cubicBezTo>
                    <a:cubicBezTo>
                      <a:pt x="151810" y="52880"/>
                      <a:pt x="149862" y="59935"/>
                      <a:pt x="149901" y="68481"/>
                    </a:cubicBezTo>
                    <a:cubicBezTo>
                      <a:pt x="149922" y="73062"/>
                      <a:pt x="150688" y="76678"/>
                      <a:pt x="152203" y="79322"/>
                    </a:cubicBezTo>
                    <a:cubicBezTo>
                      <a:pt x="154692" y="83642"/>
                      <a:pt x="158931" y="85801"/>
                      <a:pt x="164925" y="85801"/>
                    </a:cubicBezTo>
                    <a:close/>
                    <a:moveTo>
                      <a:pt x="185611" y="39527"/>
                    </a:moveTo>
                    <a:lnTo>
                      <a:pt x="178562" y="85801"/>
                    </a:lnTo>
                    <a:cubicBezTo>
                      <a:pt x="185944" y="85801"/>
                      <a:pt x="191656" y="82538"/>
                      <a:pt x="195681" y="76018"/>
                    </a:cubicBezTo>
                    <a:cubicBezTo>
                      <a:pt x="199089" y="70552"/>
                      <a:pt x="200777" y="63985"/>
                      <a:pt x="200740" y="56319"/>
                    </a:cubicBezTo>
                    <a:cubicBezTo>
                      <a:pt x="200712" y="49710"/>
                      <a:pt x="198923" y="45039"/>
                      <a:pt x="195385" y="42305"/>
                    </a:cubicBezTo>
                    <a:cubicBezTo>
                      <a:pt x="192996" y="40453"/>
                      <a:pt x="189731" y="39527"/>
                      <a:pt x="185611" y="39527"/>
                    </a:cubicBezTo>
                    <a:close/>
                    <a:moveTo>
                      <a:pt x="249205" y="100739"/>
                    </a:moveTo>
                    <a:cubicBezTo>
                      <a:pt x="239690" y="100739"/>
                      <a:pt x="232751" y="97347"/>
                      <a:pt x="228404" y="90560"/>
                    </a:cubicBezTo>
                    <a:cubicBezTo>
                      <a:pt x="224940" y="85184"/>
                      <a:pt x="223188" y="77953"/>
                      <a:pt x="223144" y="68878"/>
                    </a:cubicBezTo>
                    <a:cubicBezTo>
                      <a:pt x="223086" y="56891"/>
                      <a:pt x="225811" y="46711"/>
                      <a:pt x="231325" y="38338"/>
                    </a:cubicBezTo>
                    <a:cubicBezTo>
                      <a:pt x="237536" y="28907"/>
                      <a:pt x="246063" y="24192"/>
                      <a:pt x="256903" y="24192"/>
                    </a:cubicBezTo>
                    <a:cubicBezTo>
                      <a:pt x="263599" y="24192"/>
                      <a:pt x="269074" y="25956"/>
                      <a:pt x="273322" y="29480"/>
                    </a:cubicBezTo>
                    <a:cubicBezTo>
                      <a:pt x="279691" y="34768"/>
                      <a:pt x="282909" y="43670"/>
                      <a:pt x="282967" y="56187"/>
                    </a:cubicBezTo>
                    <a:cubicBezTo>
                      <a:pt x="283025" y="68083"/>
                      <a:pt x="280298" y="78220"/>
                      <a:pt x="274786" y="86593"/>
                    </a:cubicBezTo>
                    <a:cubicBezTo>
                      <a:pt x="268573" y="96023"/>
                      <a:pt x="260048" y="100739"/>
                      <a:pt x="249205" y="100739"/>
                    </a:cubicBezTo>
                    <a:close/>
                    <a:moveTo>
                      <a:pt x="250724" y="86461"/>
                    </a:moveTo>
                    <a:cubicBezTo>
                      <a:pt x="256012" y="86461"/>
                      <a:pt x="260094" y="82892"/>
                      <a:pt x="262967" y="75754"/>
                    </a:cubicBezTo>
                    <a:cubicBezTo>
                      <a:pt x="265405" y="69760"/>
                      <a:pt x="266606" y="62752"/>
                      <a:pt x="266569" y="54732"/>
                    </a:cubicBezTo>
                    <a:cubicBezTo>
                      <a:pt x="266546" y="49886"/>
                      <a:pt x="265689" y="46050"/>
                      <a:pt x="264001" y="43231"/>
                    </a:cubicBezTo>
                    <a:cubicBezTo>
                      <a:pt x="262048" y="40056"/>
                      <a:pt x="259173" y="38469"/>
                      <a:pt x="255386" y="38469"/>
                    </a:cubicBezTo>
                    <a:cubicBezTo>
                      <a:pt x="250625" y="38469"/>
                      <a:pt x="246892" y="41203"/>
                      <a:pt x="244188" y="46667"/>
                    </a:cubicBezTo>
                    <a:cubicBezTo>
                      <a:pt x="241133" y="52836"/>
                      <a:pt x="239630" y="60812"/>
                      <a:pt x="239676" y="70596"/>
                    </a:cubicBezTo>
                    <a:cubicBezTo>
                      <a:pt x="239704" y="76588"/>
                      <a:pt x="240870" y="80864"/>
                      <a:pt x="243172" y="83420"/>
                    </a:cubicBezTo>
                    <a:cubicBezTo>
                      <a:pt x="244950" y="85448"/>
                      <a:pt x="247464" y="86461"/>
                      <a:pt x="250724" y="86461"/>
                    </a:cubicBezTo>
                    <a:close/>
                    <a:moveTo>
                      <a:pt x="298031" y="26836"/>
                    </a:moveTo>
                    <a:lnTo>
                      <a:pt x="312307" y="26836"/>
                    </a:lnTo>
                    <a:lnTo>
                      <a:pt x="311021" y="34239"/>
                    </a:lnTo>
                    <a:cubicBezTo>
                      <a:pt x="314526" y="30187"/>
                      <a:pt x="318126" y="27365"/>
                      <a:pt x="321820" y="25779"/>
                    </a:cubicBezTo>
                    <a:cubicBezTo>
                      <a:pt x="324371" y="24721"/>
                      <a:pt x="327145" y="24192"/>
                      <a:pt x="330142" y="24192"/>
                    </a:cubicBezTo>
                    <a:cubicBezTo>
                      <a:pt x="336487" y="24192"/>
                      <a:pt x="341479" y="27012"/>
                      <a:pt x="345120" y="32653"/>
                    </a:cubicBezTo>
                    <a:cubicBezTo>
                      <a:pt x="348406" y="37765"/>
                      <a:pt x="350070" y="44422"/>
                      <a:pt x="350107" y="52617"/>
                    </a:cubicBezTo>
                    <a:cubicBezTo>
                      <a:pt x="350160" y="63809"/>
                      <a:pt x="347921" y="73990"/>
                      <a:pt x="343384" y="83157"/>
                    </a:cubicBezTo>
                    <a:cubicBezTo>
                      <a:pt x="337710" y="94613"/>
                      <a:pt x="329934" y="100344"/>
                      <a:pt x="320065" y="100344"/>
                    </a:cubicBezTo>
                    <a:cubicBezTo>
                      <a:pt x="316715" y="100344"/>
                      <a:pt x="313582" y="99550"/>
                      <a:pt x="310668" y="97963"/>
                    </a:cubicBezTo>
                    <a:cubicBezTo>
                      <a:pt x="307752" y="96377"/>
                      <a:pt x="305537" y="93998"/>
                      <a:pt x="304022" y="90823"/>
                    </a:cubicBezTo>
                    <a:lnTo>
                      <a:pt x="298982" y="124030"/>
                    </a:lnTo>
                    <a:lnTo>
                      <a:pt x="282898" y="124007"/>
                    </a:lnTo>
                    <a:lnTo>
                      <a:pt x="298031" y="26836"/>
                    </a:lnTo>
                    <a:close/>
                    <a:moveTo>
                      <a:pt x="307583" y="61607"/>
                    </a:moveTo>
                    <a:cubicBezTo>
                      <a:pt x="307244" y="64163"/>
                      <a:pt x="307054" y="65992"/>
                      <a:pt x="307015" y="67093"/>
                    </a:cubicBezTo>
                    <a:cubicBezTo>
                      <a:pt x="306976" y="68194"/>
                      <a:pt x="306960" y="69053"/>
                      <a:pt x="306962" y="69672"/>
                    </a:cubicBezTo>
                    <a:cubicBezTo>
                      <a:pt x="306985" y="74431"/>
                      <a:pt x="307819" y="78220"/>
                      <a:pt x="309463" y="81040"/>
                    </a:cubicBezTo>
                    <a:cubicBezTo>
                      <a:pt x="311104" y="83859"/>
                      <a:pt x="313690" y="85272"/>
                      <a:pt x="317216" y="85272"/>
                    </a:cubicBezTo>
                    <a:cubicBezTo>
                      <a:pt x="322328" y="85272"/>
                      <a:pt x="326410" y="81878"/>
                      <a:pt x="329460" y="75091"/>
                    </a:cubicBezTo>
                    <a:cubicBezTo>
                      <a:pt x="332076" y="69275"/>
                      <a:pt x="333365" y="62618"/>
                      <a:pt x="333330" y="55130"/>
                    </a:cubicBezTo>
                    <a:cubicBezTo>
                      <a:pt x="333305" y="49488"/>
                      <a:pt x="332136" y="45346"/>
                      <a:pt x="329832" y="42702"/>
                    </a:cubicBezTo>
                    <a:cubicBezTo>
                      <a:pt x="327971" y="40585"/>
                      <a:pt x="325676" y="39527"/>
                      <a:pt x="322942" y="39527"/>
                    </a:cubicBezTo>
                    <a:cubicBezTo>
                      <a:pt x="319860" y="39527"/>
                      <a:pt x="317133" y="40806"/>
                      <a:pt x="314764" y="43362"/>
                    </a:cubicBezTo>
                    <a:cubicBezTo>
                      <a:pt x="311259" y="47151"/>
                      <a:pt x="308867" y="53234"/>
                      <a:pt x="307583" y="61607"/>
                    </a:cubicBezTo>
                    <a:close/>
                    <a:moveTo>
                      <a:pt x="383641" y="98095"/>
                    </a:moveTo>
                    <a:lnTo>
                      <a:pt x="376926" y="49047"/>
                    </a:lnTo>
                    <a:lnTo>
                      <a:pt x="376351" y="52749"/>
                    </a:lnTo>
                    <a:lnTo>
                      <a:pt x="369343" y="98095"/>
                    </a:lnTo>
                    <a:lnTo>
                      <a:pt x="353762" y="98095"/>
                    </a:lnTo>
                    <a:lnTo>
                      <a:pt x="364790" y="26836"/>
                    </a:lnTo>
                    <a:lnTo>
                      <a:pt x="386074" y="26836"/>
                    </a:lnTo>
                    <a:lnTo>
                      <a:pt x="392519" y="75048"/>
                    </a:lnTo>
                    <a:lnTo>
                      <a:pt x="412514" y="26836"/>
                    </a:lnTo>
                    <a:lnTo>
                      <a:pt x="435119" y="26836"/>
                    </a:lnTo>
                    <a:lnTo>
                      <a:pt x="423962" y="98095"/>
                    </a:lnTo>
                    <a:lnTo>
                      <a:pt x="408515" y="98095"/>
                    </a:lnTo>
                    <a:lnTo>
                      <a:pt x="415347" y="52749"/>
                    </a:lnTo>
                    <a:lnTo>
                      <a:pt x="416322" y="49047"/>
                    </a:lnTo>
                    <a:lnTo>
                      <a:pt x="395539" y="98095"/>
                    </a:lnTo>
                    <a:lnTo>
                      <a:pt x="383641" y="98095"/>
                    </a:lnTo>
                    <a:close/>
                    <a:moveTo>
                      <a:pt x="460744" y="49839"/>
                    </a:moveTo>
                    <a:lnTo>
                      <a:pt x="444089" y="49839"/>
                    </a:lnTo>
                    <a:cubicBezTo>
                      <a:pt x="445202" y="43231"/>
                      <a:pt x="447599" y="37899"/>
                      <a:pt x="451282" y="33844"/>
                    </a:cubicBezTo>
                    <a:cubicBezTo>
                      <a:pt x="456630" y="27940"/>
                      <a:pt x="464237" y="24987"/>
                      <a:pt x="474111" y="24987"/>
                    </a:cubicBezTo>
                    <a:cubicBezTo>
                      <a:pt x="482130" y="24987"/>
                      <a:pt x="487914" y="26926"/>
                      <a:pt x="491456" y="30803"/>
                    </a:cubicBezTo>
                    <a:cubicBezTo>
                      <a:pt x="494111" y="33708"/>
                      <a:pt x="495457" y="37855"/>
                      <a:pt x="495480" y="43231"/>
                    </a:cubicBezTo>
                    <a:cubicBezTo>
                      <a:pt x="495487" y="44374"/>
                      <a:pt x="495406" y="45676"/>
                      <a:pt x="495235" y="47131"/>
                    </a:cubicBezTo>
                    <a:cubicBezTo>
                      <a:pt x="495067" y="48583"/>
                      <a:pt x="494896" y="49839"/>
                      <a:pt x="494725" y="50897"/>
                    </a:cubicBezTo>
                    <a:lnTo>
                      <a:pt x="489463" y="83420"/>
                    </a:lnTo>
                    <a:cubicBezTo>
                      <a:pt x="489292" y="84566"/>
                      <a:pt x="489096" y="85780"/>
                      <a:pt x="488884" y="87055"/>
                    </a:cubicBezTo>
                    <a:cubicBezTo>
                      <a:pt x="488673" y="88334"/>
                      <a:pt x="488567" y="89634"/>
                      <a:pt x="488574" y="90955"/>
                    </a:cubicBezTo>
                    <a:cubicBezTo>
                      <a:pt x="488579" y="92103"/>
                      <a:pt x="488583" y="93204"/>
                      <a:pt x="488588" y="94262"/>
                    </a:cubicBezTo>
                    <a:cubicBezTo>
                      <a:pt x="488770" y="95495"/>
                      <a:pt x="489348" y="96598"/>
                      <a:pt x="490322" y="97566"/>
                    </a:cubicBezTo>
                    <a:lnTo>
                      <a:pt x="490324" y="98095"/>
                    </a:lnTo>
                    <a:lnTo>
                      <a:pt x="473668" y="98095"/>
                    </a:lnTo>
                    <a:lnTo>
                      <a:pt x="473238" y="91089"/>
                    </a:lnTo>
                    <a:cubicBezTo>
                      <a:pt x="470610" y="94084"/>
                      <a:pt x="467731" y="96377"/>
                      <a:pt x="464612" y="97963"/>
                    </a:cubicBezTo>
                    <a:cubicBezTo>
                      <a:pt x="461492" y="99550"/>
                      <a:pt x="458170" y="100344"/>
                      <a:pt x="454641" y="100344"/>
                    </a:cubicBezTo>
                    <a:cubicBezTo>
                      <a:pt x="450236" y="100344"/>
                      <a:pt x="446795" y="99506"/>
                      <a:pt x="444318" y="97831"/>
                    </a:cubicBezTo>
                    <a:cubicBezTo>
                      <a:pt x="440074" y="95012"/>
                      <a:pt x="437934" y="89988"/>
                      <a:pt x="437899" y="82758"/>
                    </a:cubicBezTo>
                    <a:cubicBezTo>
                      <a:pt x="437874" y="77209"/>
                      <a:pt x="439021" y="72515"/>
                      <a:pt x="441337" y="68679"/>
                    </a:cubicBezTo>
                    <a:cubicBezTo>
                      <a:pt x="443653" y="64846"/>
                      <a:pt x="446969" y="62004"/>
                      <a:pt x="451277" y="60152"/>
                    </a:cubicBezTo>
                    <a:cubicBezTo>
                      <a:pt x="452155" y="59801"/>
                      <a:pt x="458714" y="58478"/>
                      <a:pt x="470954" y="56187"/>
                    </a:cubicBezTo>
                    <a:cubicBezTo>
                      <a:pt x="476678" y="55130"/>
                      <a:pt x="479523" y="51470"/>
                      <a:pt x="479495" y="45212"/>
                    </a:cubicBezTo>
                    <a:cubicBezTo>
                      <a:pt x="479486" y="43011"/>
                      <a:pt x="478837" y="41335"/>
                      <a:pt x="477553" y="40190"/>
                    </a:cubicBezTo>
                    <a:cubicBezTo>
                      <a:pt x="476272" y="39044"/>
                      <a:pt x="474482" y="38469"/>
                      <a:pt x="472192" y="38469"/>
                    </a:cubicBezTo>
                    <a:cubicBezTo>
                      <a:pt x="468756" y="38469"/>
                      <a:pt x="466092" y="39573"/>
                      <a:pt x="464210" y="41776"/>
                    </a:cubicBezTo>
                    <a:cubicBezTo>
                      <a:pt x="462328" y="43976"/>
                      <a:pt x="461171" y="46667"/>
                      <a:pt x="460744" y="49839"/>
                    </a:cubicBezTo>
                    <a:close/>
                    <a:moveTo>
                      <a:pt x="476170" y="68615"/>
                    </a:moveTo>
                    <a:lnTo>
                      <a:pt x="476944" y="64119"/>
                    </a:lnTo>
                    <a:cubicBezTo>
                      <a:pt x="475184" y="65176"/>
                      <a:pt x="473822" y="65881"/>
                      <a:pt x="472855" y="66234"/>
                    </a:cubicBezTo>
                    <a:cubicBezTo>
                      <a:pt x="471887" y="66587"/>
                      <a:pt x="469839" y="67095"/>
                      <a:pt x="466715" y="67753"/>
                    </a:cubicBezTo>
                    <a:cubicBezTo>
                      <a:pt x="463589" y="68414"/>
                      <a:pt x="461148" y="69363"/>
                      <a:pt x="459389" y="70596"/>
                    </a:cubicBezTo>
                    <a:cubicBezTo>
                      <a:pt x="456315" y="72713"/>
                      <a:pt x="454792" y="75974"/>
                      <a:pt x="454812" y="80379"/>
                    </a:cubicBezTo>
                    <a:cubicBezTo>
                      <a:pt x="454822" y="82670"/>
                      <a:pt x="455450" y="84390"/>
                      <a:pt x="456687" y="85536"/>
                    </a:cubicBezTo>
                    <a:cubicBezTo>
                      <a:pt x="457925" y="86681"/>
                      <a:pt x="459604" y="87256"/>
                      <a:pt x="461719" y="87256"/>
                    </a:cubicBezTo>
                    <a:cubicBezTo>
                      <a:pt x="464272" y="87256"/>
                      <a:pt x="466650" y="86286"/>
                      <a:pt x="468842" y="84346"/>
                    </a:cubicBezTo>
                    <a:cubicBezTo>
                      <a:pt x="472441" y="81174"/>
                      <a:pt x="474884" y="75927"/>
                      <a:pt x="476170" y="68615"/>
                    </a:cubicBezTo>
                    <a:close/>
                    <a:moveTo>
                      <a:pt x="518745" y="83818"/>
                    </a:moveTo>
                    <a:lnTo>
                      <a:pt x="538642" y="83818"/>
                    </a:lnTo>
                    <a:lnTo>
                      <a:pt x="547356" y="26836"/>
                    </a:lnTo>
                    <a:lnTo>
                      <a:pt x="563353" y="26836"/>
                    </a:lnTo>
                    <a:lnTo>
                      <a:pt x="554373" y="83818"/>
                    </a:lnTo>
                    <a:lnTo>
                      <a:pt x="563362" y="83818"/>
                    </a:lnTo>
                    <a:lnTo>
                      <a:pt x="557527" y="116625"/>
                    </a:lnTo>
                    <a:lnTo>
                      <a:pt x="543932" y="116625"/>
                    </a:lnTo>
                    <a:lnTo>
                      <a:pt x="546684" y="98095"/>
                    </a:lnTo>
                    <a:lnTo>
                      <a:pt x="500505" y="98095"/>
                    </a:lnTo>
                    <a:lnTo>
                      <a:pt x="511662" y="26836"/>
                    </a:lnTo>
                    <a:lnTo>
                      <a:pt x="527527" y="26836"/>
                    </a:lnTo>
                    <a:lnTo>
                      <a:pt x="518745" y="83818"/>
                    </a:lnTo>
                    <a:close/>
                    <a:moveTo>
                      <a:pt x="588405" y="72933"/>
                    </a:moveTo>
                    <a:lnTo>
                      <a:pt x="615351" y="26836"/>
                    </a:lnTo>
                    <a:lnTo>
                      <a:pt x="634210" y="26836"/>
                    </a:lnTo>
                    <a:lnTo>
                      <a:pt x="623185" y="98095"/>
                    </a:lnTo>
                    <a:lnTo>
                      <a:pt x="607343" y="98095"/>
                    </a:lnTo>
                    <a:lnTo>
                      <a:pt x="614372" y="51823"/>
                    </a:lnTo>
                    <a:lnTo>
                      <a:pt x="587516" y="98095"/>
                    </a:lnTo>
                    <a:lnTo>
                      <a:pt x="568455" y="98095"/>
                    </a:lnTo>
                    <a:lnTo>
                      <a:pt x="579612" y="26836"/>
                    </a:lnTo>
                    <a:lnTo>
                      <a:pt x="595477" y="26836"/>
                    </a:lnTo>
                    <a:lnTo>
                      <a:pt x="588405" y="72933"/>
                    </a:lnTo>
                    <a:close/>
                    <a:moveTo>
                      <a:pt x="664179" y="100739"/>
                    </a:moveTo>
                    <a:cubicBezTo>
                      <a:pt x="654661" y="100739"/>
                      <a:pt x="647725" y="97347"/>
                      <a:pt x="643375" y="90560"/>
                    </a:cubicBezTo>
                    <a:cubicBezTo>
                      <a:pt x="639911" y="85184"/>
                      <a:pt x="638159" y="77955"/>
                      <a:pt x="638115" y="68878"/>
                    </a:cubicBezTo>
                    <a:cubicBezTo>
                      <a:pt x="638059" y="56894"/>
                      <a:pt x="640784" y="46711"/>
                      <a:pt x="646296" y="38338"/>
                    </a:cubicBezTo>
                    <a:cubicBezTo>
                      <a:pt x="652509" y="28907"/>
                      <a:pt x="661034" y="24192"/>
                      <a:pt x="671874" y="24192"/>
                    </a:cubicBezTo>
                    <a:cubicBezTo>
                      <a:pt x="678573" y="24192"/>
                      <a:pt x="684047" y="25956"/>
                      <a:pt x="688293" y="29480"/>
                    </a:cubicBezTo>
                    <a:cubicBezTo>
                      <a:pt x="694662" y="34768"/>
                      <a:pt x="697883" y="43670"/>
                      <a:pt x="697940" y="56187"/>
                    </a:cubicBezTo>
                    <a:cubicBezTo>
                      <a:pt x="697996" y="68083"/>
                      <a:pt x="695269" y="78220"/>
                      <a:pt x="689757" y="86593"/>
                    </a:cubicBezTo>
                    <a:cubicBezTo>
                      <a:pt x="683546" y="96023"/>
                      <a:pt x="675019" y="100739"/>
                      <a:pt x="664179" y="100739"/>
                    </a:cubicBezTo>
                    <a:close/>
                    <a:moveTo>
                      <a:pt x="665698" y="86461"/>
                    </a:moveTo>
                    <a:cubicBezTo>
                      <a:pt x="670983" y="86461"/>
                      <a:pt x="675065" y="82892"/>
                      <a:pt x="677940" y="75754"/>
                    </a:cubicBezTo>
                    <a:cubicBezTo>
                      <a:pt x="680378" y="69760"/>
                      <a:pt x="681577" y="62752"/>
                      <a:pt x="681540" y="54732"/>
                    </a:cubicBezTo>
                    <a:cubicBezTo>
                      <a:pt x="681517" y="49886"/>
                      <a:pt x="680660" y="46050"/>
                      <a:pt x="678972" y="43231"/>
                    </a:cubicBezTo>
                    <a:cubicBezTo>
                      <a:pt x="677019" y="40056"/>
                      <a:pt x="674146" y="38469"/>
                      <a:pt x="670355" y="38469"/>
                    </a:cubicBezTo>
                    <a:cubicBezTo>
                      <a:pt x="665598" y="38469"/>
                      <a:pt x="661865" y="41203"/>
                      <a:pt x="659159" y="46667"/>
                    </a:cubicBezTo>
                    <a:cubicBezTo>
                      <a:pt x="656104" y="52836"/>
                      <a:pt x="654601" y="60812"/>
                      <a:pt x="654647" y="70596"/>
                    </a:cubicBezTo>
                    <a:cubicBezTo>
                      <a:pt x="654675" y="76588"/>
                      <a:pt x="655843" y="80864"/>
                      <a:pt x="658145" y="83420"/>
                    </a:cubicBezTo>
                    <a:cubicBezTo>
                      <a:pt x="659918" y="85448"/>
                      <a:pt x="662435" y="86461"/>
                      <a:pt x="665698" y="86461"/>
                    </a:cubicBezTo>
                    <a:close/>
                    <a:moveTo>
                      <a:pt x="722697" y="67975"/>
                    </a:moveTo>
                    <a:lnTo>
                      <a:pt x="717837" y="98095"/>
                    </a:lnTo>
                    <a:lnTo>
                      <a:pt x="701843" y="98095"/>
                    </a:lnTo>
                    <a:lnTo>
                      <a:pt x="713002" y="26836"/>
                    </a:lnTo>
                    <a:lnTo>
                      <a:pt x="728867" y="26836"/>
                    </a:lnTo>
                    <a:lnTo>
                      <a:pt x="724676" y="53652"/>
                    </a:lnTo>
                    <a:lnTo>
                      <a:pt x="743956" y="53652"/>
                    </a:lnTo>
                    <a:lnTo>
                      <a:pt x="748165" y="26836"/>
                    </a:lnTo>
                    <a:lnTo>
                      <a:pt x="764162" y="26836"/>
                    </a:lnTo>
                    <a:lnTo>
                      <a:pt x="753002" y="98095"/>
                    </a:lnTo>
                    <a:lnTo>
                      <a:pt x="737140" y="98095"/>
                    </a:lnTo>
                    <a:lnTo>
                      <a:pt x="741843" y="67975"/>
                    </a:lnTo>
                    <a:lnTo>
                      <a:pt x="722697" y="67975"/>
                    </a:lnTo>
                    <a:close/>
                    <a:moveTo>
                      <a:pt x="786681" y="67975"/>
                    </a:moveTo>
                    <a:lnTo>
                      <a:pt x="781823" y="98095"/>
                    </a:lnTo>
                    <a:lnTo>
                      <a:pt x="765829" y="98095"/>
                    </a:lnTo>
                    <a:lnTo>
                      <a:pt x="776986" y="26836"/>
                    </a:lnTo>
                    <a:lnTo>
                      <a:pt x="792851" y="26836"/>
                    </a:lnTo>
                    <a:lnTo>
                      <a:pt x="788660" y="53652"/>
                    </a:lnTo>
                    <a:lnTo>
                      <a:pt x="807940" y="53652"/>
                    </a:lnTo>
                    <a:lnTo>
                      <a:pt x="812151" y="26836"/>
                    </a:lnTo>
                    <a:lnTo>
                      <a:pt x="828146" y="26836"/>
                    </a:lnTo>
                    <a:lnTo>
                      <a:pt x="816989" y="98095"/>
                    </a:lnTo>
                    <a:lnTo>
                      <a:pt x="801124" y="98095"/>
                    </a:lnTo>
                    <a:lnTo>
                      <a:pt x="805827" y="67975"/>
                    </a:lnTo>
                    <a:lnTo>
                      <a:pt x="786681" y="67975"/>
                    </a:lnTo>
                    <a:close/>
                    <a:moveTo>
                      <a:pt x="840970" y="26836"/>
                    </a:moveTo>
                    <a:lnTo>
                      <a:pt x="856835" y="26836"/>
                    </a:lnTo>
                    <a:lnTo>
                      <a:pt x="852884" y="53014"/>
                    </a:lnTo>
                    <a:lnTo>
                      <a:pt x="862909" y="52880"/>
                    </a:lnTo>
                    <a:cubicBezTo>
                      <a:pt x="868726" y="52880"/>
                      <a:pt x="873004" y="53719"/>
                      <a:pt x="875745" y="55393"/>
                    </a:cubicBezTo>
                    <a:cubicBezTo>
                      <a:pt x="880428" y="58212"/>
                      <a:pt x="882790" y="63548"/>
                      <a:pt x="882827" y="71390"/>
                    </a:cubicBezTo>
                    <a:cubicBezTo>
                      <a:pt x="882854" y="77733"/>
                      <a:pt x="881474" y="83245"/>
                      <a:pt x="878677" y="87916"/>
                    </a:cubicBezTo>
                    <a:cubicBezTo>
                      <a:pt x="874568" y="94703"/>
                      <a:pt x="868192" y="98095"/>
                      <a:pt x="859557" y="98095"/>
                    </a:cubicBezTo>
                    <a:lnTo>
                      <a:pt x="829810" y="98095"/>
                    </a:lnTo>
                    <a:lnTo>
                      <a:pt x="840970" y="26836"/>
                    </a:lnTo>
                    <a:close/>
                    <a:moveTo>
                      <a:pt x="850700" y="66365"/>
                    </a:moveTo>
                    <a:lnTo>
                      <a:pt x="847968" y="84610"/>
                    </a:lnTo>
                    <a:lnTo>
                      <a:pt x="855105" y="84610"/>
                    </a:lnTo>
                    <a:cubicBezTo>
                      <a:pt x="859273" y="84610"/>
                      <a:pt x="862263" y="83464"/>
                      <a:pt x="864101" y="81174"/>
                    </a:cubicBezTo>
                    <a:cubicBezTo>
                      <a:pt x="865507" y="79500"/>
                      <a:pt x="866198" y="77297"/>
                      <a:pt x="866186" y="74563"/>
                    </a:cubicBezTo>
                    <a:cubicBezTo>
                      <a:pt x="866175" y="72094"/>
                      <a:pt x="865461" y="70113"/>
                      <a:pt x="864041" y="68615"/>
                    </a:cubicBezTo>
                    <a:cubicBezTo>
                      <a:pt x="862626" y="67116"/>
                      <a:pt x="860460" y="66365"/>
                      <a:pt x="857553" y="66365"/>
                    </a:cubicBezTo>
                    <a:lnTo>
                      <a:pt x="850700" y="66365"/>
                    </a:lnTo>
                    <a:close/>
                    <a:moveTo>
                      <a:pt x="895702" y="26836"/>
                    </a:moveTo>
                    <a:lnTo>
                      <a:pt x="912624" y="26836"/>
                    </a:lnTo>
                    <a:lnTo>
                      <a:pt x="901594" y="98095"/>
                    </a:lnTo>
                    <a:lnTo>
                      <a:pt x="884674" y="98095"/>
                    </a:lnTo>
                    <a:lnTo>
                      <a:pt x="895702" y="26836"/>
                    </a:lnTo>
                    <a:close/>
                    <a:moveTo>
                      <a:pt x="955169" y="77470"/>
                    </a:moveTo>
                    <a:lnTo>
                      <a:pt x="971300" y="77470"/>
                    </a:lnTo>
                    <a:cubicBezTo>
                      <a:pt x="969395" y="84522"/>
                      <a:pt x="966072" y="90029"/>
                      <a:pt x="961329" y="93998"/>
                    </a:cubicBezTo>
                    <a:cubicBezTo>
                      <a:pt x="956151" y="98316"/>
                      <a:pt x="949817" y="100475"/>
                      <a:pt x="942327" y="100475"/>
                    </a:cubicBezTo>
                    <a:cubicBezTo>
                      <a:pt x="933158" y="100475"/>
                      <a:pt x="926402" y="97303"/>
                      <a:pt x="922054" y="90955"/>
                    </a:cubicBezTo>
                    <a:cubicBezTo>
                      <a:pt x="918503" y="85757"/>
                      <a:pt x="916702" y="78703"/>
                      <a:pt x="916662" y="69802"/>
                    </a:cubicBezTo>
                    <a:cubicBezTo>
                      <a:pt x="916614" y="58787"/>
                      <a:pt x="919029" y="49047"/>
                      <a:pt x="923926" y="40585"/>
                    </a:cubicBezTo>
                    <a:cubicBezTo>
                      <a:pt x="930043" y="29921"/>
                      <a:pt x="938833" y="24589"/>
                      <a:pt x="950288" y="24589"/>
                    </a:cubicBezTo>
                    <a:cubicBezTo>
                      <a:pt x="958309" y="24589"/>
                      <a:pt x="964400" y="26882"/>
                      <a:pt x="968563" y="31466"/>
                    </a:cubicBezTo>
                    <a:cubicBezTo>
                      <a:pt x="973084" y="36488"/>
                      <a:pt x="975368" y="43847"/>
                      <a:pt x="975412" y="53543"/>
                    </a:cubicBezTo>
                    <a:cubicBezTo>
                      <a:pt x="975433" y="57769"/>
                      <a:pt x="974971" y="62223"/>
                      <a:pt x="974022" y="66894"/>
                    </a:cubicBezTo>
                    <a:lnTo>
                      <a:pt x="933174" y="66894"/>
                    </a:lnTo>
                    <a:cubicBezTo>
                      <a:pt x="933003" y="67952"/>
                      <a:pt x="932895" y="68880"/>
                      <a:pt x="932855" y="69672"/>
                    </a:cubicBezTo>
                    <a:cubicBezTo>
                      <a:pt x="932818" y="70462"/>
                      <a:pt x="932800" y="71434"/>
                      <a:pt x="932804" y="72579"/>
                    </a:cubicBezTo>
                    <a:cubicBezTo>
                      <a:pt x="932825" y="76634"/>
                      <a:pt x="933502" y="79853"/>
                      <a:pt x="934836" y="82231"/>
                    </a:cubicBezTo>
                    <a:cubicBezTo>
                      <a:pt x="936612" y="85402"/>
                      <a:pt x="939530" y="86990"/>
                      <a:pt x="943580" y="86990"/>
                    </a:cubicBezTo>
                    <a:cubicBezTo>
                      <a:pt x="946136" y="86990"/>
                      <a:pt x="948427" y="86240"/>
                      <a:pt x="950445" y="84744"/>
                    </a:cubicBezTo>
                    <a:cubicBezTo>
                      <a:pt x="952816" y="82982"/>
                      <a:pt x="954391" y="80555"/>
                      <a:pt x="955169" y="77470"/>
                    </a:cubicBezTo>
                    <a:close/>
                    <a:moveTo>
                      <a:pt x="934970" y="55790"/>
                    </a:moveTo>
                    <a:lnTo>
                      <a:pt x="959295" y="55790"/>
                    </a:lnTo>
                    <a:lnTo>
                      <a:pt x="959662" y="49576"/>
                    </a:lnTo>
                    <a:cubicBezTo>
                      <a:pt x="959644" y="45875"/>
                      <a:pt x="958727" y="43032"/>
                      <a:pt x="956915" y="41049"/>
                    </a:cubicBezTo>
                    <a:cubicBezTo>
                      <a:pt x="955097" y="39067"/>
                      <a:pt x="952555" y="38075"/>
                      <a:pt x="949295" y="38075"/>
                    </a:cubicBezTo>
                    <a:cubicBezTo>
                      <a:pt x="946476" y="38075"/>
                      <a:pt x="944012" y="39044"/>
                      <a:pt x="941906" y="40984"/>
                    </a:cubicBezTo>
                    <a:cubicBezTo>
                      <a:pt x="938660" y="43891"/>
                      <a:pt x="936346" y="48826"/>
                      <a:pt x="934970" y="55790"/>
                    </a:cubicBezTo>
                    <a:close/>
                    <a:moveTo>
                      <a:pt x="1024593" y="41113"/>
                    </a:moveTo>
                    <a:lnTo>
                      <a:pt x="1006879" y="41113"/>
                    </a:lnTo>
                    <a:lnTo>
                      <a:pt x="1009058" y="26836"/>
                    </a:lnTo>
                    <a:lnTo>
                      <a:pt x="1060350" y="26836"/>
                    </a:lnTo>
                    <a:lnTo>
                      <a:pt x="1058041" y="41113"/>
                    </a:lnTo>
                    <a:lnTo>
                      <a:pt x="1040479" y="41113"/>
                    </a:lnTo>
                    <a:lnTo>
                      <a:pt x="1031631" y="98095"/>
                    </a:lnTo>
                    <a:lnTo>
                      <a:pt x="1015745" y="98095"/>
                    </a:lnTo>
                    <a:lnTo>
                      <a:pt x="1024593" y="41113"/>
                    </a:lnTo>
                    <a:close/>
                    <a:moveTo>
                      <a:pt x="1098005" y="77470"/>
                    </a:moveTo>
                    <a:lnTo>
                      <a:pt x="1114133" y="77470"/>
                    </a:lnTo>
                    <a:cubicBezTo>
                      <a:pt x="1112230" y="84522"/>
                      <a:pt x="1108908" y="90029"/>
                      <a:pt x="1104165" y="93998"/>
                    </a:cubicBezTo>
                    <a:cubicBezTo>
                      <a:pt x="1098988" y="98316"/>
                      <a:pt x="1092652" y="100475"/>
                      <a:pt x="1085160" y="100475"/>
                    </a:cubicBezTo>
                    <a:cubicBezTo>
                      <a:pt x="1075996" y="100475"/>
                      <a:pt x="1069237" y="97303"/>
                      <a:pt x="1064889" y="90955"/>
                    </a:cubicBezTo>
                    <a:cubicBezTo>
                      <a:pt x="1061338" y="85757"/>
                      <a:pt x="1059542" y="78705"/>
                      <a:pt x="1059498" y="69802"/>
                    </a:cubicBezTo>
                    <a:cubicBezTo>
                      <a:pt x="1059445" y="58787"/>
                      <a:pt x="1061867" y="49047"/>
                      <a:pt x="1066760" y="40585"/>
                    </a:cubicBezTo>
                    <a:cubicBezTo>
                      <a:pt x="1072881" y="29921"/>
                      <a:pt x="1081666" y="24589"/>
                      <a:pt x="1093123" y="24589"/>
                    </a:cubicBezTo>
                    <a:cubicBezTo>
                      <a:pt x="1101143" y="24589"/>
                      <a:pt x="1107236" y="26882"/>
                      <a:pt x="1111401" y="31466"/>
                    </a:cubicBezTo>
                    <a:cubicBezTo>
                      <a:pt x="1115920" y="36488"/>
                      <a:pt x="1118203" y="43847"/>
                      <a:pt x="1118250" y="53543"/>
                    </a:cubicBezTo>
                    <a:cubicBezTo>
                      <a:pt x="1118270" y="57771"/>
                      <a:pt x="1117806" y="62223"/>
                      <a:pt x="1116860" y="66894"/>
                    </a:cubicBezTo>
                    <a:lnTo>
                      <a:pt x="1076009" y="66894"/>
                    </a:lnTo>
                    <a:cubicBezTo>
                      <a:pt x="1075839" y="67952"/>
                      <a:pt x="1075732" y="68878"/>
                      <a:pt x="1075693" y="69672"/>
                    </a:cubicBezTo>
                    <a:cubicBezTo>
                      <a:pt x="1075651" y="70464"/>
                      <a:pt x="1075635" y="71434"/>
                      <a:pt x="1075640" y="72579"/>
                    </a:cubicBezTo>
                    <a:cubicBezTo>
                      <a:pt x="1075661" y="76634"/>
                      <a:pt x="1076337" y="79851"/>
                      <a:pt x="1077670" y="82231"/>
                    </a:cubicBezTo>
                    <a:cubicBezTo>
                      <a:pt x="1079447" y="85404"/>
                      <a:pt x="1082364" y="86990"/>
                      <a:pt x="1086418" y="86990"/>
                    </a:cubicBezTo>
                    <a:cubicBezTo>
                      <a:pt x="1088974" y="86990"/>
                      <a:pt x="1091262" y="86242"/>
                      <a:pt x="1093283" y="84744"/>
                    </a:cubicBezTo>
                    <a:cubicBezTo>
                      <a:pt x="1095654" y="82979"/>
                      <a:pt x="1097229" y="80555"/>
                      <a:pt x="1098005" y="77470"/>
                    </a:cubicBezTo>
                    <a:close/>
                    <a:moveTo>
                      <a:pt x="1077808" y="55790"/>
                    </a:moveTo>
                    <a:lnTo>
                      <a:pt x="1102133" y="55790"/>
                    </a:lnTo>
                    <a:lnTo>
                      <a:pt x="1102498" y="49576"/>
                    </a:lnTo>
                    <a:cubicBezTo>
                      <a:pt x="1102482" y="45875"/>
                      <a:pt x="1101565" y="43032"/>
                      <a:pt x="1099748" y="41049"/>
                    </a:cubicBezTo>
                    <a:cubicBezTo>
                      <a:pt x="1097931" y="39065"/>
                      <a:pt x="1095393" y="38075"/>
                      <a:pt x="1092131" y="38075"/>
                    </a:cubicBezTo>
                    <a:cubicBezTo>
                      <a:pt x="1089311" y="38075"/>
                      <a:pt x="1086848" y="39044"/>
                      <a:pt x="1084742" y="40984"/>
                    </a:cubicBezTo>
                    <a:cubicBezTo>
                      <a:pt x="1081496" y="43891"/>
                      <a:pt x="1079184" y="48826"/>
                      <a:pt x="1077808" y="55790"/>
                    </a:cubicBezTo>
                    <a:close/>
                    <a:moveTo>
                      <a:pt x="1152349" y="47218"/>
                    </a:moveTo>
                    <a:lnTo>
                      <a:pt x="1164127" y="26836"/>
                    </a:lnTo>
                    <a:lnTo>
                      <a:pt x="1183296" y="26836"/>
                    </a:lnTo>
                    <a:lnTo>
                      <a:pt x="1159008" y="62135"/>
                    </a:lnTo>
                    <a:lnTo>
                      <a:pt x="1172402" y="98095"/>
                    </a:lnTo>
                    <a:lnTo>
                      <a:pt x="1155500" y="98095"/>
                    </a:lnTo>
                    <a:lnTo>
                      <a:pt x="1148239" y="76678"/>
                    </a:lnTo>
                    <a:lnTo>
                      <a:pt x="1135209" y="98051"/>
                    </a:lnTo>
                    <a:lnTo>
                      <a:pt x="1116084" y="98095"/>
                    </a:lnTo>
                    <a:lnTo>
                      <a:pt x="1141681" y="60283"/>
                    </a:lnTo>
                    <a:lnTo>
                      <a:pt x="1128432" y="26836"/>
                    </a:lnTo>
                    <a:lnTo>
                      <a:pt x="1145904" y="26836"/>
                    </a:lnTo>
                    <a:lnTo>
                      <a:pt x="1152349" y="47218"/>
                    </a:lnTo>
                    <a:close/>
                    <a:moveTo>
                      <a:pt x="1200394" y="67975"/>
                    </a:moveTo>
                    <a:lnTo>
                      <a:pt x="1195536" y="98095"/>
                    </a:lnTo>
                    <a:lnTo>
                      <a:pt x="1179539" y="98095"/>
                    </a:lnTo>
                    <a:lnTo>
                      <a:pt x="1190698" y="26836"/>
                    </a:lnTo>
                    <a:lnTo>
                      <a:pt x="1206563" y="26836"/>
                    </a:lnTo>
                    <a:lnTo>
                      <a:pt x="1202373" y="53652"/>
                    </a:lnTo>
                    <a:lnTo>
                      <a:pt x="1221652" y="53652"/>
                    </a:lnTo>
                    <a:lnTo>
                      <a:pt x="1225862" y="26836"/>
                    </a:lnTo>
                    <a:lnTo>
                      <a:pt x="1241861" y="26836"/>
                    </a:lnTo>
                    <a:lnTo>
                      <a:pt x="1230701" y="98095"/>
                    </a:lnTo>
                    <a:lnTo>
                      <a:pt x="1214836" y="98095"/>
                    </a:lnTo>
                    <a:lnTo>
                      <a:pt x="1219540" y="67975"/>
                    </a:lnTo>
                    <a:lnTo>
                      <a:pt x="1200394" y="67975"/>
                    </a:lnTo>
                    <a:close/>
                    <a:moveTo>
                      <a:pt x="1271829" y="100739"/>
                    </a:moveTo>
                    <a:cubicBezTo>
                      <a:pt x="1262311" y="100739"/>
                      <a:pt x="1255375" y="97347"/>
                      <a:pt x="1251025" y="90560"/>
                    </a:cubicBezTo>
                    <a:cubicBezTo>
                      <a:pt x="1247561" y="85184"/>
                      <a:pt x="1245809" y="77957"/>
                      <a:pt x="1245765" y="68878"/>
                    </a:cubicBezTo>
                    <a:cubicBezTo>
                      <a:pt x="1245707" y="56891"/>
                      <a:pt x="1248432" y="46711"/>
                      <a:pt x="1253946" y="38338"/>
                    </a:cubicBezTo>
                    <a:cubicBezTo>
                      <a:pt x="1260157" y="28907"/>
                      <a:pt x="1268684" y="24192"/>
                      <a:pt x="1279522" y="24192"/>
                    </a:cubicBezTo>
                    <a:cubicBezTo>
                      <a:pt x="1286221" y="24192"/>
                      <a:pt x="1291693" y="25954"/>
                      <a:pt x="1295941" y="29480"/>
                    </a:cubicBezTo>
                    <a:cubicBezTo>
                      <a:pt x="1302312" y="34768"/>
                      <a:pt x="1305528" y="43670"/>
                      <a:pt x="1305588" y="56187"/>
                    </a:cubicBezTo>
                    <a:cubicBezTo>
                      <a:pt x="1305646" y="68086"/>
                      <a:pt x="1302917" y="78220"/>
                      <a:pt x="1297405" y="86593"/>
                    </a:cubicBezTo>
                    <a:cubicBezTo>
                      <a:pt x="1291196" y="96023"/>
                      <a:pt x="1282669" y="100739"/>
                      <a:pt x="1271829" y="100739"/>
                    </a:cubicBezTo>
                    <a:close/>
                    <a:moveTo>
                      <a:pt x="1273346" y="86461"/>
                    </a:moveTo>
                    <a:cubicBezTo>
                      <a:pt x="1278633" y="86461"/>
                      <a:pt x="1282713" y="82892"/>
                      <a:pt x="1285588" y="75754"/>
                    </a:cubicBezTo>
                    <a:cubicBezTo>
                      <a:pt x="1288026" y="69760"/>
                      <a:pt x="1289227" y="62752"/>
                      <a:pt x="1289190" y="54732"/>
                    </a:cubicBezTo>
                    <a:cubicBezTo>
                      <a:pt x="1289167" y="49886"/>
                      <a:pt x="1288310" y="46050"/>
                      <a:pt x="1286622" y="43231"/>
                    </a:cubicBezTo>
                    <a:cubicBezTo>
                      <a:pt x="1284667" y="40056"/>
                      <a:pt x="1281797" y="38469"/>
                      <a:pt x="1278005" y="38469"/>
                    </a:cubicBezTo>
                    <a:cubicBezTo>
                      <a:pt x="1273247" y="38469"/>
                      <a:pt x="1269515" y="41203"/>
                      <a:pt x="1266809" y="46667"/>
                    </a:cubicBezTo>
                    <a:cubicBezTo>
                      <a:pt x="1263754" y="52836"/>
                      <a:pt x="1262249" y="60812"/>
                      <a:pt x="1262297" y="70596"/>
                    </a:cubicBezTo>
                    <a:cubicBezTo>
                      <a:pt x="1262325" y="76590"/>
                      <a:pt x="1263491" y="80864"/>
                      <a:pt x="1265795" y="83420"/>
                    </a:cubicBezTo>
                    <a:cubicBezTo>
                      <a:pt x="1267569" y="85448"/>
                      <a:pt x="1270083" y="86461"/>
                      <a:pt x="1273346" y="86461"/>
                    </a:cubicBezTo>
                    <a:close/>
                    <a:moveTo>
                      <a:pt x="1304471" y="98360"/>
                    </a:moveTo>
                    <a:lnTo>
                      <a:pt x="1306780" y="83949"/>
                    </a:lnTo>
                    <a:cubicBezTo>
                      <a:pt x="1307398" y="83949"/>
                      <a:pt x="1308234" y="83949"/>
                      <a:pt x="1309292" y="83949"/>
                    </a:cubicBezTo>
                    <a:cubicBezTo>
                      <a:pt x="1313083" y="83949"/>
                      <a:pt x="1316069" y="81525"/>
                      <a:pt x="1318246" y="76678"/>
                    </a:cubicBezTo>
                    <a:cubicBezTo>
                      <a:pt x="1319904" y="72977"/>
                      <a:pt x="1321502" y="66543"/>
                      <a:pt x="1323046" y="57376"/>
                    </a:cubicBezTo>
                    <a:lnTo>
                      <a:pt x="1328186" y="26836"/>
                    </a:lnTo>
                    <a:lnTo>
                      <a:pt x="1373664" y="26836"/>
                    </a:lnTo>
                    <a:lnTo>
                      <a:pt x="1362636" y="98360"/>
                    </a:lnTo>
                    <a:lnTo>
                      <a:pt x="1346797" y="98360"/>
                    </a:lnTo>
                    <a:lnTo>
                      <a:pt x="1355487" y="41113"/>
                    </a:lnTo>
                    <a:lnTo>
                      <a:pt x="1341209" y="41113"/>
                    </a:lnTo>
                    <a:lnTo>
                      <a:pt x="1338643" y="57113"/>
                    </a:lnTo>
                    <a:cubicBezTo>
                      <a:pt x="1337274" y="65659"/>
                      <a:pt x="1336027" y="71963"/>
                      <a:pt x="1334901" y="76018"/>
                    </a:cubicBezTo>
                    <a:cubicBezTo>
                      <a:pt x="1332908" y="83420"/>
                      <a:pt x="1330380" y="88930"/>
                      <a:pt x="1327313" y="92544"/>
                    </a:cubicBezTo>
                    <a:cubicBezTo>
                      <a:pt x="1323455" y="97125"/>
                      <a:pt x="1318401" y="99418"/>
                      <a:pt x="1312141" y="99418"/>
                    </a:cubicBezTo>
                    <a:cubicBezTo>
                      <a:pt x="1310028" y="99418"/>
                      <a:pt x="1307470" y="99067"/>
                      <a:pt x="1304471" y="98360"/>
                    </a:cubicBezTo>
                    <a:close/>
                    <a:moveTo>
                      <a:pt x="1403632" y="100739"/>
                    </a:moveTo>
                    <a:cubicBezTo>
                      <a:pt x="1394114" y="100739"/>
                      <a:pt x="1387178" y="97347"/>
                      <a:pt x="1382828" y="90560"/>
                    </a:cubicBezTo>
                    <a:cubicBezTo>
                      <a:pt x="1379365" y="85184"/>
                      <a:pt x="1377612" y="77957"/>
                      <a:pt x="1377568" y="68878"/>
                    </a:cubicBezTo>
                    <a:cubicBezTo>
                      <a:pt x="1377510" y="56891"/>
                      <a:pt x="1380237" y="46711"/>
                      <a:pt x="1385749" y="38338"/>
                    </a:cubicBezTo>
                    <a:cubicBezTo>
                      <a:pt x="1391960" y="28907"/>
                      <a:pt x="1400487" y="24192"/>
                      <a:pt x="1411328" y="24192"/>
                    </a:cubicBezTo>
                    <a:cubicBezTo>
                      <a:pt x="1418024" y="24192"/>
                      <a:pt x="1423496" y="25954"/>
                      <a:pt x="1427747" y="29480"/>
                    </a:cubicBezTo>
                    <a:cubicBezTo>
                      <a:pt x="1434117" y="34768"/>
                      <a:pt x="1437331" y="43670"/>
                      <a:pt x="1437391" y="56187"/>
                    </a:cubicBezTo>
                    <a:cubicBezTo>
                      <a:pt x="1437449" y="68086"/>
                      <a:pt x="1434720" y="78220"/>
                      <a:pt x="1429211" y="86593"/>
                    </a:cubicBezTo>
                    <a:cubicBezTo>
                      <a:pt x="1422999" y="96023"/>
                      <a:pt x="1414473" y="100739"/>
                      <a:pt x="1403632" y="100739"/>
                    </a:cubicBezTo>
                    <a:close/>
                    <a:moveTo>
                      <a:pt x="1405149" y="86461"/>
                    </a:moveTo>
                    <a:cubicBezTo>
                      <a:pt x="1410436" y="86461"/>
                      <a:pt x="1414519" y="82892"/>
                      <a:pt x="1417391" y="75754"/>
                    </a:cubicBezTo>
                    <a:cubicBezTo>
                      <a:pt x="1419829" y="69760"/>
                      <a:pt x="1421030" y="62752"/>
                      <a:pt x="1420993" y="54732"/>
                    </a:cubicBezTo>
                    <a:cubicBezTo>
                      <a:pt x="1420970" y="49886"/>
                      <a:pt x="1420113" y="46050"/>
                      <a:pt x="1418425" y="43231"/>
                    </a:cubicBezTo>
                    <a:cubicBezTo>
                      <a:pt x="1416472" y="40056"/>
                      <a:pt x="1413600" y="38469"/>
                      <a:pt x="1409808" y="38469"/>
                    </a:cubicBezTo>
                    <a:cubicBezTo>
                      <a:pt x="1405050" y="38469"/>
                      <a:pt x="1401318" y="41203"/>
                      <a:pt x="1398612" y="46667"/>
                    </a:cubicBezTo>
                    <a:cubicBezTo>
                      <a:pt x="1395557" y="52836"/>
                      <a:pt x="1394054" y="60812"/>
                      <a:pt x="1394100" y="70596"/>
                    </a:cubicBezTo>
                    <a:cubicBezTo>
                      <a:pt x="1394131" y="76590"/>
                      <a:pt x="1395297" y="80864"/>
                      <a:pt x="1397599" y="83420"/>
                    </a:cubicBezTo>
                    <a:cubicBezTo>
                      <a:pt x="1399372" y="85448"/>
                      <a:pt x="1401889" y="86461"/>
                      <a:pt x="1405149" y="86461"/>
                    </a:cubicBezTo>
                    <a:close/>
                    <a:moveTo>
                      <a:pt x="1466406" y="41642"/>
                    </a:moveTo>
                    <a:lnTo>
                      <a:pt x="1457556" y="98095"/>
                    </a:lnTo>
                    <a:lnTo>
                      <a:pt x="1441296" y="98095"/>
                    </a:lnTo>
                    <a:lnTo>
                      <a:pt x="1452455" y="26836"/>
                    </a:lnTo>
                    <a:lnTo>
                      <a:pt x="1493305" y="26836"/>
                    </a:lnTo>
                    <a:lnTo>
                      <a:pt x="1490994" y="41642"/>
                    </a:lnTo>
                    <a:lnTo>
                      <a:pt x="1466406" y="41642"/>
                    </a:lnTo>
                    <a:close/>
                    <a:moveTo>
                      <a:pt x="1510029" y="72933"/>
                    </a:moveTo>
                    <a:lnTo>
                      <a:pt x="1536973" y="26836"/>
                    </a:lnTo>
                    <a:lnTo>
                      <a:pt x="1555832" y="26836"/>
                    </a:lnTo>
                    <a:lnTo>
                      <a:pt x="1544807" y="98095"/>
                    </a:lnTo>
                    <a:lnTo>
                      <a:pt x="1528965" y="98095"/>
                    </a:lnTo>
                    <a:lnTo>
                      <a:pt x="1535991" y="51823"/>
                    </a:lnTo>
                    <a:lnTo>
                      <a:pt x="1509136" y="98095"/>
                    </a:lnTo>
                    <a:lnTo>
                      <a:pt x="1490078" y="98095"/>
                    </a:lnTo>
                    <a:lnTo>
                      <a:pt x="1501234" y="26836"/>
                    </a:lnTo>
                    <a:lnTo>
                      <a:pt x="1517099" y="26836"/>
                    </a:lnTo>
                    <a:lnTo>
                      <a:pt x="1510029" y="72933"/>
                    </a:lnTo>
                    <a:close/>
                    <a:moveTo>
                      <a:pt x="1577449" y="72933"/>
                    </a:moveTo>
                    <a:lnTo>
                      <a:pt x="1604395" y="26836"/>
                    </a:lnTo>
                    <a:lnTo>
                      <a:pt x="1623252" y="26836"/>
                    </a:lnTo>
                    <a:lnTo>
                      <a:pt x="1612229" y="98095"/>
                    </a:lnTo>
                    <a:lnTo>
                      <a:pt x="1596387" y="98095"/>
                    </a:lnTo>
                    <a:lnTo>
                      <a:pt x="1603413" y="51823"/>
                    </a:lnTo>
                    <a:lnTo>
                      <a:pt x="1576555" y="98095"/>
                    </a:lnTo>
                    <a:lnTo>
                      <a:pt x="1557497" y="98095"/>
                    </a:lnTo>
                    <a:lnTo>
                      <a:pt x="1568656" y="26836"/>
                    </a:lnTo>
                    <a:lnTo>
                      <a:pt x="1584519" y="26836"/>
                    </a:lnTo>
                    <a:lnTo>
                      <a:pt x="1577449" y="72933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</p:grp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FB6DF5B3-C05D-EFCA-E473-56585B413D47}"/>
                </a:ext>
              </a:extLst>
            </p:cNvPr>
            <p:cNvSpPr/>
            <p:nvPr/>
          </p:nvSpPr>
          <p:spPr>
            <a:xfrm>
              <a:off x="7329583" y="1984581"/>
              <a:ext cx="788246" cy="788298"/>
            </a:xfrm>
            <a:custGeom>
              <a:avLst/>
              <a:gdLst>
                <a:gd name="connsiteX0" fmla="*/ 290077 w 788246"/>
                <a:gd name="connsiteY0" fmla="*/ 31064 h 788298"/>
                <a:gd name="connsiteX1" fmla="*/ 339036 w 788246"/>
                <a:gd name="connsiteY1" fmla="*/ 21334 h 788298"/>
                <a:gd name="connsiteX2" fmla="*/ 388776 w 788246"/>
                <a:gd name="connsiteY2" fmla="*/ 18050 h 788298"/>
                <a:gd name="connsiteX3" fmla="*/ 388776 w 788246"/>
                <a:gd name="connsiteY3" fmla="*/ 0 h 788298"/>
                <a:gd name="connsiteX4" fmla="*/ 671237 w 788246"/>
                <a:gd name="connsiteY4" fmla="*/ 117016 h 788298"/>
                <a:gd name="connsiteX5" fmla="*/ 788247 w 788246"/>
                <a:gd name="connsiteY5" fmla="*/ 399494 h 788298"/>
                <a:gd name="connsiteX6" fmla="*/ 770200 w 788246"/>
                <a:gd name="connsiteY6" fmla="*/ 399494 h 788298"/>
                <a:gd name="connsiteX7" fmla="*/ 757198 w 788246"/>
                <a:gd name="connsiteY7" fmla="*/ 498196 h 788298"/>
                <a:gd name="connsiteX8" fmla="*/ 719100 w 788246"/>
                <a:gd name="connsiteY8" fmla="*/ 590176 h 788298"/>
                <a:gd name="connsiteX9" fmla="*/ 713362 w 788246"/>
                <a:gd name="connsiteY9" fmla="*/ 586879 h 788298"/>
                <a:gd name="connsiteX10" fmla="*/ 750779 w 788246"/>
                <a:gd name="connsiteY10" fmla="*/ 496482 h 788298"/>
                <a:gd name="connsiteX11" fmla="*/ 763529 w 788246"/>
                <a:gd name="connsiteY11" fmla="*/ 399494 h 788298"/>
                <a:gd name="connsiteX12" fmla="*/ 745480 w 788246"/>
                <a:gd name="connsiteY12" fmla="*/ 399494 h 788298"/>
                <a:gd name="connsiteX13" fmla="*/ 641006 w 788246"/>
                <a:gd name="connsiteY13" fmla="*/ 147249 h 788298"/>
                <a:gd name="connsiteX14" fmla="*/ 388776 w 788246"/>
                <a:gd name="connsiteY14" fmla="*/ 42769 h 788298"/>
                <a:gd name="connsiteX15" fmla="*/ 388776 w 788246"/>
                <a:gd name="connsiteY15" fmla="*/ 24721 h 788298"/>
                <a:gd name="connsiteX16" fmla="*/ 339893 w 788246"/>
                <a:gd name="connsiteY16" fmla="*/ 27905 h 788298"/>
                <a:gd name="connsiteX17" fmla="*/ 291790 w 788246"/>
                <a:gd name="connsiteY17" fmla="*/ 37483 h 788298"/>
                <a:gd name="connsiteX18" fmla="*/ 290077 w 788246"/>
                <a:gd name="connsiteY18" fmla="*/ 31064 h 788298"/>
                <a:gd name="connsiteX19" fmla="*/ 388776 w 788246"/>
                <a:gd name="connsiteY19" fmla="*/ 788298 h 788298"/>
                <a:gd name="connsiteX20" fmla="*/ 113876 w 788246"/>
                <a:gd name="connsiteY20" fmla="*/ 674416 h 788298"/>
                <a:gd name="connsiteX21" fmla="*/ 0 w 788246"/>
                <a:gd name="connsiteY21" fmla="*/ 399494 h 788298"/>
                <a:gd name="connsiteX22" fmla="*/ 7363 w 788246"/>
                <a:gd name="connsiteY22" fmla="*/ 399494 h 788298"/>
                <a:gd name="connsiteX23" fmla="*/ 10649 w 788246"/>
                <a:gd name="connsiteY23" fmla="*/ 349689 h 788298"/>
                <a:gd name="connsiteX24" fmla="*/ 20390 w 788246"/>
                <a:gd name="connsiteY24" fmla="*/ 300778 h 788298"/>
                <a:gd name="connsiteX25" fmla="*/ 26807 w 788246"/>
                <a:gd name="connsiteY25" fmla="*/ 302489 h 788298"/>
                <a:gd name="connsiteX26" fmla="*/ 17218 w 788246"/>
                <a:gd name="connsiteY26" fmla="*/ 350543 h 788298"/>
                <a:gd name="connsiteX27" fmla="*/ 14034 w 788246"/>
                <a:gd name="connsiteY27" fmla="*/ 399494 h 788298"/>
                <a:gd name="connsiteX28" fmla="*/ 21397 w 788246"/>
                <a:gd name="connsiteY28" fmla="*/ 399494 h 788298"/>
                <a:gd name="connsiteX29" fmla="*/ 129005 w 788246"/>
                <a:gd name="connsiteY29" fmla="*/ 659289 h 788298"/>
                <a:gd name="connsiteX30" fmla="*/ 388776 w 788246"/>
                <a:gd name="connsiteY30" fmla="*/ 766902 h 788298"/>
                <a:gd name="connsiteX31" fmla="*/ 388776 w 788246"/>
                <a:gd name="connsiteY31" fmla="*/ 774266 h 788298"/>
                <a:gd name="connsiteX32" fmla="*/ 437682 w 788246"/>
                <a:gd name="connsiteY32" fmla="*/ 771082 h 788298"/>
                <a:gd name="connsiteX33" fmla="*/ 485785 w 788246"/>
                <a:gd name="connsiteY33" fmla="*/ 761503 h 788298"/>
                <a:gd name="connsiteX34" fmla="*/ 487498 w 788246"/>
                <a:gd name="connsiteY34" fmla="*/ 767921 h 788298"/>
                <a:gd name="connsiteX35" fmla="*/ 438539 w 788246"/>
                <a:gd name="connsiteY35" fmla="*/ 777651 h 788298"/>
                <a:gd name="connsiteX36" fmla="*/ 388776 w 788246"/>
                <a:gd name="connsiteY36" fmla="*/ 780937 h 788298"/>
                <a:gd name="connsiteX37" fmla="*/ 388776 w 788246"/>
                <a:gd name="connsiteY37" fmla="*/ 788298 h 788298"/>
                <a:gd name="connsiteX38" fmla="*/ 554807 w 788246"/>
                <a:gd name="connsiteY38" fmla="*/ 419518 h 788298"/>
                <a:gd name="connsiteX39" fmla="*/ 554807 w 788246"/>
                <a:gd name="connsiteY39" fmla="*/ 385773 h 788298"/>
                <a:gd name="connsiteX40" fmla="*/ 540307 w 788246"/>
                <a:gd name="connsiteY40" fmla="*/ 385773 h 788298"/>
                <a:gd name="connsiteX41" fmla="*/ 540307 w 788246"/>
                <a:gd name="connsiteY41" fmla="*/ 377241 h 788298"/>
                <a:gd name="connsiteX42" fmla="*/ 578026 w 788246"/>
                <a:gd name="connsiteY42" fmla="*/ 377241 h 788298"/>
                <a:gd name="connsiteX43" fmla="*/ 578026 w 788246"/>
                <a:gd name="connsiteY43" fmla="*/ 385773 h 788298"/>
                <a:gd name="connsiteX44" fmla="*/ 563528 w 788246"/>
                <a:gd name="connsiteY44" fmla="*/ 385773 h 788298"/>
                <a:gd name="connsiteX45" fmla="*/ 563528 w 788246"/>
                <a:gd name="connsiteY45" fmla="*/ 421746 h 788298"/>
                <a:gd name="connsiteX46" fmla="*/ 554807 w 788246"/>
                <a:gd name="connsiteY46" fmla="*/ 421746 h 788298"/>
                <a:gd name="connsiteX47" fmla="*/ 554807 w 788246"/>
                <a:gd name="connsiteY47" fmla="*/ 419518 h 788298"/>
                <a:gd name="connsiteX48" fmla="*/ 450118 w 788246"/>
                <a:gd name="connsiteY48" fmla="*/ 419518 h 788298"/>
                <a:gd name="connsiteX49" fmla="*/ 450118 w 788246"/>
                <a:gd name="connsiteY49" fmla="*/ 413048 h 788298"/>
                <a:gd name="connsiteX50" fmla="*/ 454649 w 788246"/>
                <a:gd name="connsiteY50" fmla="*/ 413489 h 788298"/>
                <a:gd name="connsiteX51" fmla="*/ 455302 w 788246"/>
                <a:gd name="connsiteY51" fmla="*/ 412658 h 788298"/>
                <a:gd name="connsiteX52" fmla="*/ 459054 w 788246"/>
                <a:gd name="connsiteY52" fmla="*/ 377241 h 788298"/>
                <a:gd name="connsiteX53" fmla="*/ 489863 w 788246"/>
                <a:gd name="connsiteY53" fmla="*/ 377241 h 788298"/>
                <a:gd name="connsiteX54" fmla="*/ 489863 w 788246"/>
                <a:gd name="connsiteY54" fmla="*/ 421746 h 788298"/>
                <a:gd name="connsiteX55" fmla="*/ 481105 w 788246"/>
                <a:gd name="connsiteY55" fmla="*/ 421746 h 788298"/>
                <a:gd name="connsiteX56" fmla="*/ 481105 w 788246"/>
                <a:gd name="connsiteY56" fmla="*/ 385849 h 788298"/>
                <a:gd name="connsiteX57" fmla="*/ 467348 w 788246"/>
                <a:gd name="connsiteY57" fmla="*/ 385849 h 788298"/>
                <a:gd name="connsiteX58" fmla="*/ 463635 w 788246"/>
                <a:gd name="connsiteY58" fmla="*/ 415743 h 788298"/>
                <a:gd name="connsiteX59" fmla="*/ 462640 w 788246"/>
                <a:gd name="connsiteY59" fmla="*/ 418209 h 788298"/>
                <a:gd name="connsiteX60" fmla="*/ 460878 w 788246"/>
                <a:gd name="connsiteY60" fmla="*/ 420412 h 788298"/>
                <a:gd name="connsiteX61" fmla="*/ 458437 w 788246"/>
                <a:gd name="connsiteY61" fmla="*/ 421707 h 788298"/>
                <a:gd name="connsiteX62" fmla="*/ 451942 w 788246"/>
                <a:gd name="connsiteY62" fmla="*/ 421695 h 788298"/>
                <a:gd name="connsiteX63" fmla="*/ 450118 w 788246"/>
                <a:gd name="connsiteY63" fmla="*/ 421356 h 788298"/>
                <a:gd name="connsiteX64" fmla="*/ 450118 w 788246"/>
                <a:gd name="connsiteY64" fmla="*/ 419518 h 788298"/>
                <a:gd name="connsiteX65" fmla="*/ 505443 w 788246"/>
                <a:gd name="connsiteY65" fmla="*/ 394635 h 788298"/>
                <a:gd name="connsiteX66" fmla="*/ 528124 w 788246"/>
                <a:gd name="connsiteY66" fmla="*/ 394635 h 788298"/>
                <a:gd name="connsiteX67" fmla="*/ 527381 w 788246"/>
                <a:gd name="connsiteY67" fmla="*/ 391816 h 788298"/>
                <a:gd name="connsiteX68" fmla="*/ 525356 w 788246"/>
                <a:gd name="connsiteY68" fmla="*/ 388114 h 788298"/>
                <a:gd name="connsiteX69" fmla="*/ 516986 w 788246"/>
                <a:gd name="connsiteY69" fmla="*/ 384628 h 788298"/>
                <a:gd name="connsiteX70" fmla="*/ 511851 w 788246"/>
                <a:gd name="connsiteY70" fmla="*/ 385560 h 788298"/>
                <a:gd name="connsiteX71" fmla="*/ 508226 w 788246"/>
                <a:gd name="connsiteY71" fmla="*/ 388278 h 788298"/>
                <a:gd name="connsiteX72" fmla="*/ 506175 w 788246"/>
                <a:gd name="connsiteY72" fmla="*/ 391966 h 788298"/>
                <a:gd name="connsiteX73" fmla="*/ 505443 w 788246"/>
                <a:gd name="connsiteY73" fmla="*/ 394635 h 788298"/>
                <a:gd name="connsiteX74" fmla="*/ 532807 w 788246"/>
                <a:gd name="connsiteY74" fmla="*/ 402941 h 788298"/>
                <a:gd name="connsiteX75" fmla="*/ 505243 w 788246"/>
                <a:gd name="connsiteY75" fmla="*/ 402941 h 788298"/>
                <a:gd name="connsiteX76" fmla="*/ 506012 w 788246"/>
                <a:gd name="connsiteY76" fmla="*/ 406453 h 788298"/>
                <a:gd name="connsiteX77" fmla="*/ 508226 w 788246"/>
                <a:gd name="connsiteY77" fmla="*/ 410619 h 788298"/>
                <a:gd name="connsiteX78" fmla="*/ 511825 w 788246"/>
                <a:gd name="connsiteY78" fmla="*/ 413325 h 788298"/>
                <a:gd name="connsiteX79" fmla="*/ 516910 w 788246"/>
                <a:gd name="connsiteY79" fmla="*/ 414244 h 788298"/>
                <a:gd name="connsiteX80" fmla="*/ 520674 w 788246"/>
                <a:gd name="connsiteY80" fmla="*/ 413792 h 788298"/>
                <a:gd name="connsiteX81" fmla="*/ 523832 w 788246"/>
                <a:gd name="connsiteY81" fmla="*/ 412420 h 788298"/>
                <a:gd name="connsiteX82" fmla="*/ 526462 w 788246"/>
                <a:gd name="connsiteY82" fmla="*/ 410192 h 788298"/>
                <a:gd name="connsiteX83" fmla="*/ 528540 w 788246"/>
                <a:gd name="connsiteY83" fmla="*/ 407107 h 788298"/>
                <a:gd name="connsiteX84" fmla="*/ 529485 w 788246"/>
                <a:gd name="connsiteY84" fmla="*/ 405232 h 788298"/>
                <a:gd name="connsiteX85" fmla="*/ 537312 w 788246"/>
                <a:gd name="connsiteY85" fmla="*/ 408693 h 788298"/>
                <a:gd name="connsiteX86" fmla="*/ 536381 w 788246"/>
                <a:gd name="connsiteY86" fmla="*/ 410720 h 788298"/>
                <a:gd name="connsiteX87" fmla="*/ 533096 w 788246"/>
                <a:gd name="connsiteY87" fmla="*/ 415842 h 788298"/>
                <a:gd name="connsiteX88" fmla="*/ 528566 w 788246"/>
                <a:gd name="connsiteY88" fmla="*/ 419694 h 788298"/>
                <a:gd name="connsiteX89" fmla="*/ 523102 w 788246"/>
                <a:gd name="connsiteY89" fmla="*/ 422060 h 788298"/>
                <a:gd name="connsiteX90" fmla="*/ 516986 w 788246"/>
                <a:gd name="connsiteY90" fmla="*/ 422852 h 788298"/>
                <a:gd name="connsiteX91" fmla="*/ 511082 w 788246"/>
                <a:gd name="connsiteY91" fmla="*/ 422123 h 788298"/>
                <a:gd name="connsiteX92" fmla="*/ 505884 w 788246"/>
                <a:gd name="connsiteY92" fmla="*/ 419934 h 788298"/>
                <a:gd name="connsiteX93" fmla="*/ 501668 w 788246"/>
                <a:gd name="connsiteY93" fmla="*/ 416408 h 788298"/>
                <a:gd name="connsiteX94" fmla="*/ 498561 w 788246"/>
                <a:gd name="connsiteY94" fmla="*/ 411713 h 788298"/>
                <a:gd name="connsiteX95" fmla="*/ 496672 w 788246"/>
                <a:gd name="connsiteY95" fmla="*/ 406038 h 788298"/>
                <a:gd name="connsiteX96" fmla="*/ 496030 w 788246"/>
                <a:gd name="connsiteY96" fmla="*/ 399567 h 788298"/>
                <a:gd name="connsiteX97" fmla="*/ 496672 w 788246"/>
                <a:gd name="connsiteY97" fmla="*/ 393024 h 788298"/>
                <a:gd name="connsiteX98" fmla="*/ 498547 w 788246"/>
                <a:gd name="connsiteY98" fmla="*/ 387283 h 788298"/>
                <a:gd name="connsiteX99" fmla="*/ 501631 w 788246"/>
                <a:gd name="connsiteY99" fmla="*/ 382563 h 788298"/>
                <a:gd name="connsiteX100" fmla="*/ 505834 w 788246"/>
                <a:gd name="connsiteY100" fmla="*/ 379028 h 788298"/>
                <a:gd name="connsiteX101" fmla="*/ 511008 w 788246"/>
                <a:gd name="connsiteY101" fmla="*/ 376862 h 788298"/>
                <a:gd name="connsiteX102" fmla="*/ 516910 w 788246"/>
                <a:gd name="connsiteY102" fmla="*/ 376132 h 788298"/>
                <a:gd name="connsiteX103" fmla="*/ 528048 w 788246"/>
                <a:gd name="connsiteY103" fmla="*/ 379141 h 788298"/>
                <a:gd name="connsiteX104" fmla="*/ 535197 w 788246"/>
                <a:gd name="connsiteY104" fmla="*/ 387787 h 788298"/>
                <a:gd name="connsiteX105" fmla="*/ 536959 w 788246"/>
                <a:gd name="connsiteY105" fmla="*/ 393815 h 788298"/>
                <a:gd name="connsiteX106" fmla="*/ 537437 w 788246"/>
                <a:gd name="connsiteY106" fmla="*/ 400752 h 788298"/>
                <a:gd name="connsiteX107" fmla="*/ 537400 w 788246"/>
                <a:gd name="connsiteY107" fmla="*/ 402941 h 788298"/>
                <a:gd name="connsiteX108" fmla="*/ 532807 w 788246"/>
                <a:gd name="connsiteY108" fmla="*/ 402941 h 788298"/>
                <a:gd name="connsiteX109" fmla="*/ 153219 w 788246"/>
                <a:gd name="connsiteY109" fmla="*/ 424854 h 788298"/>
                <a:gd name="connsiteX110" fmla="*/ 128954 w 788246"/>
                <a:gd name="connsiteY110" fmla="*/ 388581 h 788298"/>
                <a:gd name="connsiteX111" fmla="*/ 120484 w 788246"/>
                <a:gd name="connsiteY111" fmla="*/ 349098 h 788298"/>
                <a:gd name="connsiteX112" fmla="*/ 120434 w 788246"/>
                <a:gd name="connsiteY112" fmla="*/ 349098 h 788298"/>
                <a:gd name="connsiteX113" fmla="*/ 120434 w 788246"/>
                <a:gd name="connsiteY113" fmla="*/ 346440 h 788298"/>
                <a:gd name="connsiteX114" fmla="*/ 120434 w 788246"/>
                <a:gd name="connsiteY114" fmla="*/ 345761 h 788298"/>
                <a:gd name="connsiteX115" fmla="*/ 120434 w 788246"/>
                <a:gd name="connsiteY115" fmla="*/ 345082 h 788298"/>
                <a:gd name="connsiteX116" fmla="*/ 120434 w 788246"/>
                <a:gd name="connsiteY116" fmla="*/ 344754 h 788298"/>
                <a:gd name="connsiteX117" fmla="*/ 120445 w 788246"/>
                <a:gd name="connsiteY117" fmla="*/ 344415 h 788298"/>
                <a:gd name="connsiteX118" fmla="*/ 120445 w 788246"/>
                <a:gd name="connsiteY118" fmla="*/ 344401 h 788298"/>
                <a:gd name="connsiteX119" fmla="*/ 120445 w 788246"/>
                <a:gd name="connsiteY119" fmla="*/ 344076 h 788298"/>
                <a:gd name="connsiteX120" fmla="*/ 120459 w 788246"/>
                <a:gd name="connsiteY120" fmla="*/ 343394 h 788298"/>
                <a:gd name="connsiteX121" fmla="*/ 120471 w 788246"/>
                <a:gd name="connsiteY121" fmla="*/ 343055 h 788298"/>
                <a:gd name="connsiteX122" fmla="*/ 120471 w 788246"/>
                <a:gd name="connsiteY122" fmla="*/ 343029 h 788298"/>
                <a:gd name="connsiteX123" fmla="*/ 120484 w 788246"/>
                <a:gd name="connsiteY123" fmla="*/ 342715 h 788298"/>
                <a:gd name="connsiteX124" fmla="*/ 120484 w 788246"/>
                <a:gd name="connsiteY124" fmla="*/ 342376 h 788298"/>
                <a:gd name="connsiteX125" fmla="*/ 120484 w 788246"/>
                <a:gd name="connsiteY125" fmla="*/ 342350 h 788298"/>
                <a:gd name="connsiteX126" fmla="*/ 120496 w 788246"/>
                <a:gd name="connsiteY126" fmla="*/ 342048 h 788298"/>
                <a:gd name="connsiteX127" fmla="*/ 120510 w 788246"/>
                <a:gd name="connsiteY127" fmla="*/ 341709 h 788298"/>
                <a:gd name="connsiteX128" fmla="*/ 120510 w 788246"/>
                <a:gd name="connsiteY128" fmla="*/ 341672 h 788298"/>
                <a:gd name="connsiteX129" fmla="*/ 120521 w 788246"/>
                <a:gd name="connsiteY129" fmla="*/ 341369 h 788298"/>
                <a:gd name="connsiteX130" fmla="*/ 120561 w 788246"/>
                <a:gd name="connsiteY130" fmla="*/ 340688 h 788298"/>
                <a:gd name="connsiteX131" fmla="*/ 120572 w 788246"/>
                <a:gd name="connsiteY131" fmla="*/ 340349 h 788298"/>
                <a:gd name="connsiteX132" fmla="*/ 120572 w 788246"/>
                <a:gd name="connsiteY132" fmla="*/ 340312 h 788298"/>
                <a:gd name="connsiteX133" fmla="*/ 120648 w 788246"/>
                <a:gd name="connsiteY133" fmla="*/ 338991 h 788298"/>
                <a:gd name="connsiteX134" fmla="*/ 120648 w 788246"/>
                <a:gd name="connsiteY134" fmla="*/ 338952 h 788298"/>
                <a:gd name="connsiteX135" fmla="*/ 120674 w 788246"/>
                <a:gd name="connsiteY135" fmla="*/ 338649 h 788298"/>
                <a:gd name="connsiteX136" fmla="*/ 128954 w 788246"/>
                <a:gd name="connsiteY136" fmla="*/ 302941 h 788298"/>
                <a:gd name="connsiteX137" fmla="*/ 148324 w 788246"/>
                <a:gd name="connsiteY137" fmla="*/ 271905 h 788298"/>
                <a:gd name="connsiteX138" fmla="*/ 148400 w 788246"/>
                <a:gd name="connsiteY138" fmla="*/ 271803 h 788298"/>
                <a:gd name="connsiteX139" fmla="*/ 148550 w 788246"/>
                <a:gd name="connsiteY139" fmla="*/ 271653 h 788298"/>
                <a:gd name="connsiteX140" fmla="*/ 148776 w 788246"/>
                <a:gd name="connsiteY140" fmla="*/ 271401 h 788298"/>
                <a:gd name="connsiteX141" fmla="*/ 148864 w 788246"/>
                <a:gd name="connsiteY141" fmla="*/ 271288 h 788298"/>
                <a:gd name="connsiteX142" fmla="*/ 149003 w 788246"/>
                <a:gd name="connsiteY142" fmla="*/ 271136 h 788298"/>
                <a:gd name="connsiteX143" fmla="*/ 149229 w 788246"/>
                <a:gd name="connsiteY143" fmla="*/ 270884 h 788298"/>
                <a:gd name="connsiteX144" fmla="*/ 149331 w 788246"/>
                <a:gd name="connsiteY144" fmla="*/ 270759 h 788298"/>
                <a:gd name="connsiteX145" fmla="*/ 149458 w 788246"/>
                <a:gd name="connsiteY145" fmla="*/ 270632 h 788298"/>
                <a:gd name="connsiteX146" fmla="*/ 149684 w 788246"/>
                <a:gd name="connsiteY146" fmla="*/ 270381 h 788298"/>
                <a:gd name="connsiteX147" fmla="*/ 150148 w 788246"/>
                <a:gd name="connsiteY147" fmla="*/ 269877 h 788298"/>
                <a:gd name="connsiteX148" fmla="*/ 150275 w 788246"/>
                <a:gd name="connsiteY148" fmla="*/ 269727 h 788298"/>
                <a:gd name="connsiteX149" fmla="*/ 150374 w 788246"/>
                <a:gd name="connsiteY149" fmla="*/ 269626 h 788298"/>
                <a:gd name="connsiteX150" fmla="*/ 150614 w 788246"/>
                <a:gd name="connsiteY150" fmla="*/ 269374 h 788298"/>
                <a:gd name="connsiteX151" fmla="*/ 150764 w 788246"/>
                <a:gd name="connsiteY151" fmla="*/ 269210 h 788298"/>
                <a:gd name="connsiteX152" fmla="*/ 150841 w 788246"/>
                <a:gd name="connsiteY152" fmla="*/ 269122 h 788298"/>
                <a:gd name="connsiteX153" fmla="*/ 151081 w 788246"/>
                <a:gd name="connsiteY153" fmla="*/ 268871 h 788298"/>
                <a:gd name="connsiteX154" fmla="*/ 151245 w 788246"/>
                <a:gd name="connsiteY154" fmla="*/ 268695 h 788298"/>
                <a:gd name="connsiteX155" fmla="*/ 151318 w 788246"/>
                <a:gd name="connsiteY155" fmla="*/ 268633 h 788298"/>
                <a:gd name="connsiteX156" fmla="*/ 151545 w 788246"/>
                <a:gd name="connsiteY156" fmla="*/ 268381 h 788298"/>
                <a:gd name="connsiteX157" fmla="*/ 151734 w 788246"/>
                <a:gd name="connsiteY157" fmla="*/ 268192 h 788298"/>
                <a:gd name="connsiteX158" fmla="*/ 151785 w 788246"/>
                <a:gd name="connsiteY158" fmla="*/ 268129 h 788298"/>
                <a:gd name="connsiteX159" fmla="*/ 152025 w 788246"/>
                <a:gd name="connsiteY159" fmla="*/ 267889 h 788298"/>
                <a:gd name="connsiteX160" fmla="*/ 152226 w 788246"/>
                <a:gd name="connsiteY160" fmla="*/ 267675 h 788298"/>
                <a:gd name="connsiteX161" fmla="*/ 152263 w 788246"/>
                <a:gd name="connsiteY161" fmla="*/ 267638 h 788298"/>
                <a:gd name="connsiteX162" fmla="*/ 152503 w 788246"/>
                <a:gd name="connsiteY162" fmla="*/ 267397 h 788298"/>
                <a:gd name="connsiteX163" fmla="*/ 152716 w 788246"/>
                <a:gd name="connsiteY163" fmla="*/ 267171 h 788298"/>
                <a:gd name="connsiteX164" fmla="*/ 152741 w 788246"/>
                <a:gd name="connsiteY164" fmla="*/ 267160 h 788298"/>
                <a:gd name="connsiteX165" fmla="*/ 152981 w 788246"/>
                <a:gd name="connsiteY165" fmla="*/ 266908 h 788298"/>
                <a:gd name="connsiteX166" fmla="*/ 153219 w 788246"/>
                <a:gd name="connsiteY166" fmla="*/ 266668 h 788298"/>
                <a:gd name="connsiteX167" fmla="*/ 189479 w 788246"/>
                <a:gd name="connsiteY167" fmla="*/ 242402 h 788298"/>
                <a:gd name="connsiteX168" fmla="*/ 232322 w 788246"/>
                <a:gd name="connsiteY168" fmla="*/ 233892 h 788298"/>
                <a:gd name="connsiteX169" fmla="*/ 275162 w 788246"/>
                <a:gd name="connsiteY169" fmla="*/ 242415 h 788298"/>
                <a:gd name="connsiteX170" fmla="*/ 311409 w 788246"/>
                <a:gd name="connsiteY170" fmla="*/ 266656 h 788298"/>
                <a:gd name="connsiteX171" fmla="*/ 335663 w 788246"/>
                <a:gd name="connsiteY171" fmla="*/ 302930 h 788298"/>
                <a:gd name="connsiteX172" fmla="*/ 344183 w 788246"/>
                <a:gd name="connsiteY172" fmla="*/ 345761 h 788298"/>
                <a:gd name="connsiteX173" fmla="*/ 313725 w 788246"/>
                <a:gd name="connsiteY173" fmla="*/ 422476 h 788298"/>
                <a:gd name="connsiteX174" fmla="*/ 313764 w 788246"/>
                <a:gd name="connsiteY174" fmla="*/ 422513 h 788298"/>
                <a:gd name="connsiteX175" fmla="*/ 311409 w 788246"/>
                <a:gd name="connsiteY175" fmla="*/ 424854 h 788298"/>
                <a:gd name="connsiteX176" fmla="*/ 311409 w 788246"/>
                <a:gd name="connsiteY176" fmla="*/ 424866 h 788298"/>
                <a:gd name="connsiteX177" fmla="*/ 309044 w 788246"/>
                <a:gd name="connsiteY177" fmla="*/ 427221 h 788298"/>
                <a:gd name="connsiteX178" fmla="*/ 243410 w 788246"/>
                <a:gd name="connsiteY178" fmla="*/ 492871 h 788298"/>
                <a:gd name="connsiteX179" fmla="*/ 344183 w 788246"/>
                <a:gd name="connsiteY179" fmla="*/ 492871 h 788298"/>
                <a:gd name="connsiteX180" fmla="*/ 344183 w 788246"/>
                <a:gd name="connsiteY180" fmla="*/ 565092 h 788298"/>
                <a:gd name="connsiteX181" fmla="*/ 120434 w 788246"/>
                <a:gd name="connsiteY181" fmla="*/ 565092 h 788298"/>
                <a:gd name="connsiteX182" fmla="*/ 120434 w 788246"/>
                <a:gd name="connsiteY182" fmla="*/ 513727 h 788298"/>
                <a:gd name="connsiteX183" fmla="*/ 258009 w 788246"/>
                <a:gd name="connsiteY183" fmla="*/ 376169 h 788298"/>
                <a:gd name="connsiteX184" fmla="*/ 260362 w 788246"/>
                <a:gd name="connsiteY184" fmla="*/ 373817 h 788298"/>
                <a:gd name="connsiteX185" fmla="*/ 260538 w 788246"/>
                <a:gd name="connsiteY185" fmla="*/ 373641 h 788298"/>
                <a:gd name="connsiteX186" fmla="*/ 260715 w 788246"/>
                <a:gd name="connsiteY186" fmla="*/ 373463 h 788298"/>
                <a:gd name="connsiteX187" fmla="*/ 268958 w 788246"/>
                <a:gd name="connsiteY187" fmla="*/ 360992 h 788298"/>
                <a:gd name="connsiteX188" fmla="*/ 271967 w 788246"/>
                <a:gd name="connsiteY188" fmla="*/ 345761 h 788298"/>
                <a:gd name="connsiteX189" fmla="*/ 268958 w 788246"/>
                <a:gd name="connsiteY189" fmla="*/ 330544 h 788298"/>
                <a:gd name="connsiteX190" fmla="*/ 260362 w 788246"/>
                <a:gd name="connsiteY190" fmla="*/ 317719 h 788298"/>
                <a:gd name="connsiteX191" fmla="*/ 247538 w 788246"/>
                <a:gd name="connsiteY191" fmla="*/ 309123 h 788298"/>
                <a:gd name="connsiteX192" fmla="*/ 232322 w 788246"/>
                <a:gd name="connsiteY192" fmla="*/ 306114 h 788298"/>
                <a:gd name="connsiteX193" fmla="*/ 217106 w 788246"/>
                <a:gd name="connsiteY193" fmla="*/ 309123 h 788298"/>
                <a:gd name="connsiteX194" fmla="*/ 204279 w 788246"/>
                <a:gd name="connsiteY194" fmla="*/ 317719 h 788298"/>
                <a:gd name="connsiteX195" fmla="*/ 204104 w 788246"/>
                <a:gd name="connsiteY195" fmla="*/ 317895 h 788298"/>
                <a:gd name="connsiteX196" fmla="*/ 204104 w 788246"/>
                <a:gd name="connsiteY196" fmla="*/ 317907 h 788298"/>
                <a:gd name="connsiteX197" fmla="*/ 203929 w 788246"/>
                <a:gd name="connsiteY197" fmla="*/ 318071 h 788298"/>
                <a:gd name="connsiteX198" fmla="*/ 203915 w 788246"/>
                <a:gd name="connsiteY198" fmla="*/ 318084 h 788298"/>
                <a:gd name="connsiteX199" fmla="*/ 203751 w 788246"/>
                <a:gd name="connsiteY199" fmla="*/ 318260 h 788298"/>
                <a:gd name="connsiteX200" fmla="*/ 203739 w 788246"/>
                <a:gd name="connsiteY200" fmla="*/ 318274 h 788298"/>
                <a:gd name="connsiteX201" fmla="*/ 203575 w 788246"/>
                <a:gd name="connsiteY201" fmla="*/ 318435 h 788298"/>
                <a:gd name="connsiteX202" fmla="*/ 203564 w 788246"/>
                <a:gd name="connsiteY202" fmla="*/ 318449 h 788298"/>
                <a:gd name="connsiteX203" fmla="*/ 203411 w 788246"/>
                <a:gd name="connsiteY203" fmla="*/ 318613 h 788298"/>
                <a:gd name="connsiteX204" fmla="*/ 203386 w 788246"/>
                <a:gd name="connsiteY204" fmla="*/ 318639 h 788298"/>
                <a:gd name="connsiteX205" fmla="*/ 203236 w 788246"/>
                <a:gd name="connsiteY205" fmla="*/ 318802 h 788298"/>
                <a:gd name="connsiteX206" fmla="*/ 203210 w 788246"/>
                <a:gd name="connsiteY206" fmla="*/ 318825 h 788298"/>
                <a:gd name="connsiteX207" fmla="*/ 203072 w 788246"/>
                <a:gd name="connsiteY207" fmla="*/ 318978 h 788298"/>
                <a:gd name="connsiteX208" fmla="*/ 203035 w 788246"/>
                <a:gd name="connsiteY208" fmla="*/ 319015 h 788298"/>
                <a:gd name="connsiteX209" fmla="*/ 202896 w 788246"/>
                <a:gd name="connsiteY209" fmla="*/ 319167 h 788298"/>
                <a:gd name="connsiteX210" fmla="*/ 202857 w 788246"/>
                <a:gd name="connsiteY210" fmla="*/ 319204 h 788298"/>
                <a:gd name="connsiteX211" fmla="*/ 202732 w 788246"/>
                <a:gd name="connsiteY211" fmla="*/ 319354 h 788298"/>
                <a:gd name="connsiteX212" fmla="*/ 202693 w 788246"/>
                <a:gd name="connsiteY212" fmla="*/ 319394 h 788298"/>
                <a:gd name="connsiteX213" fmla="*/ 202568 w 788246"/>
                <a:gd name="connsiteY213" fmla="*/ 319544 h 788298"/>
                <a:gd name="connsiteX214" fmla="*/ 202518 w 788246"/>
                <a:gd name="connsiteY214" fmla="*/ 319581 h 788298"/>
                <a:gd name="connsiteX215" fmla="*/ 202405 w 788246"/>
                <a:gd name="connsiteY215" fmla="*/ 319719 h 788298"/>
                <a:gd name="connsiteX216" fmla="*/ 202077 w 788246"/>
                <a:gd name="connsiteY216" fmla="*/ 320098 h 788298"/>
                <a:gd name="connsiteX217" fmla="*/ 202028 w 788246"/>
                <a:gd name="connsiteY217" fmla="*/ 320149 h 788298"/>
                <a:gd name="connsiteX218" fmla="*/ 195672 w 788246"/>
                <a:gd name="connsiteY218" fmla="*/ 330558 h 788298"/>
                <a:gd name="connsiteX219" fmla="*/ 192827 w 788246"/>
                <a:gd name="connsiteY219" fmla="*/ 342073 h 788298"/>
                <a:gd name="connsiteX220" fmla="*/ 192827 w 788246"/>
                <a:gd name="connsiteY220" fmla="*/ 342124 h 788298"/>
                <a:gd name="connsiteX221" fmla="*/ 192816 w 788246"/>
                <a:gd name="connsiteY221" fmla="*/ 342201 h 788298"/>
                <a:gd name="connsiteX222" fmla="*/ 192751 w 788246"/>
                <a:gd name="connsiteY222" fmla="*/ 343080 h 788298"/>
                <a:gd name="connsiteX223" fmla="*/ 192751 w 788246"/>
                <a:gd name="connsiteY223" fmla="*/ 343094 h 788298"/>
                <a:gd name="connsiteX224" fmla="*/ 192739 w 788246"/>
                <a:gd name="connsiteY224" fmla="*/ 343207 h 788298"/>
                <a:gd name="connsiteX225" fmla="*/ 192739 w 788246"/>
                <a:gd name="connsiteY225" fmla="*/ 343332 h 788298"/>
                <a:gd name="connsiteX226" fmla="*/ 192725 w 788246"/>
                <a:gd name="connsiteY226" fmla="*/ 343332 h 788298"/>
                <a:gd name="connsiteX227" fmla="*/ 192725 w 788246"/>
                <a:gd name="connsiteY227" fmla="*/ 343459 h 788298"/>
                <a:gd name="connsiteX228" fmla="*/ 192725 w 788246"/>
                <a:gd name="connsiteY228" fmla="*/ 343572 h 788298"/>
                <a:gd name="connsiteX229" fmla="*/ 192714 w 788246"/>
                <a:gd name="connsiteY229" fmla="*/ 343583 h 788298"/>
                <a:gd name="connsiteX230" fmla="*/ 192714 w 788246"/>
                <a:gd name="connsiteY230" fmla="*/ 343711 h 788298"/>
                <a:gd name="connsiteX231" fmla="*/ 192714 w 788246"/>
                <a:gd name="connsiteY231" fmla="*/ 343824 h 788298"/>
                <a:gd name="connsiteX232" fmla="*/ 192702 w 788246"/>
                <a:gd name="connsiteY232" fmla="*/ 343835 h 788298"/>
                <a:gd name="connsiteX233" fmla="*/ 192702 w 788246"/>
                <a:gd name="connsiteY233" fmla="*/ 343962 h 788298"/>
                <a:gd name="connsiteX234" fmla="*/ 192702 w 788246"/>
                <a:gd name="connsiteY234" fmla="*/ 344062 h 788298"/>
                <a:gd name="connsiteX235" fmla="*/ 192702 w 788246"/>
                <a:gd name="connsiteY235" fmla="*/ 344087 h 788298"/>
                <a:gd name="connsiteX236" fmla="*/ 192688 w 788246"/>
                <a:gd name="connsiteY236" fmla="*/ 344225 h 788298"/>
                <a:gd name="connsiteX237" fmla="*/ 192688 w 788246"/>
                <a:gd name="connsiteY237" fmla="*/ 344302 h 788298"/>
                <a:gd name="connsiteX238" fmla="*/ 192688 w 788246"/>
                <a:gd name="connsiteY238" fmla="*/ 344352 h 788298"/>
                <a:gd name="connsiteX239" fmla="*/ 192688 w 788246"/>
                <a:gd name="connsiteY239" fmla="*/ 344477 h 788298"/>
                <a:gd name="connsiteX240" fmla="*/ 192677 w 788246"/>
                <a:gd name="connsiteY240" fmla="*/ 344540 h 788298"/>
                <a:gd name="connsiteX241" fmla="*/ 192677 w 788246"/>
                <a:gd name="connsiteY241" fmla="*/ 344604 h 788298"/>
                <a:gd name="connsiteX242" fmla="*/ 192677 w 788246"/>
                <a:gd name="connsiteY242" fmla="*/ 344729 h 788298"/>
                <a:gd name="connsiteX243" fmla="*/ 192677 w 788246"/>
                <a:gd name="connsiteY243" fmla="*/ 344791 h 788298"/>
                <a:gd name="connsiteX244" fmla="*/ 192677 w 788246"/>
                <a:gd name="connsiteY244" fmla="*/ 344856 h 788298"/>
                <a:gd name="connsiteX245" fmla="*/ 192677 w 788246"/>
                <a:gd name="connsiteY245" fmla="*/ 344994 h 788298"/>
                <a:gd name="connsiteX246" fmla="*/ 192677 w 788246"/>
                <a:gd name="connsiteY246" fmla="*/ 345031 h 788298"/>
                <a:gd name="connsiteX247" fmla="*/ 192663 w 788246"/>
                <a:gd name="connsiteY247" fmla="*/ 345119 h 788298"/>
                <a:gd name="connsiteX248" fmla="*/ 192663 w 788246"/>
                <a:gd name="connsiteY248" fmla="*/ 345246 h 788298"/>
                <a:gd name="connsiteX249" fmla="*/ 192663 w 788246"/>
                <a:gd name="connsiteY249" fmla="*/ 345272 h 788298"/>
                <a:gd name="connsiteX250" fmla="*/ 192663 w 788246"/>
                <a:gd name="connsiteY250" fmla="*/ 345371 h 788298"/>
                <a:gd name="connsiteX251" fmla="*/ 192663 w 788246"/>
                <a:gd name="connsiteY251" fmla="*/ 345498 h 788298"/>
                <a:gd name="connsiteX252" fmla="*/ 192663 w 788246"/>
                <a:gd name="connsiteY252" fmla="*/ 345523 h 788298"/>
                <a:gd name="connsiteX253" fmla="*/ 192663 w 788246"/>
                <a:gd name="connsiteY253" fmla="*/ 345636 h 788298"/>
                <a:gd name="connsiteX254" fmla="*/ 192663 w 788246"/>
                <a:gd name="connsiteY254" fmla="*/ 345761 h 788298"/>
                <a:gd name="connsiteX255" fmla="*/ 192663 w 788246"/>
                <a:gd name="connsiteY255" fmla="*/ 346001 h 788298"/>
                <a:gd name="connsiteX256" fmla="*/ 192663 w 788246"/>
                <a:gd name="connsiteY256" fmla="*/ 346253 h 788298"/>
                <a:gd name="connsiteX257" fmla="*/ 195672 w 788246"/>
                <a:gd name="connsiteY257" fmla="*/ 360992 h 788298"/>
                <a:gd name="connsiteX258" fmla="*/ 204268 w 788246"/>
                <a:gd name="connsiteY258" fmla="*/ 373817 h 788298"/>
                <a:gd name="connsiteX259" fmla="*/ 199560 w 788246"/>
                <a:gd name="connsiteY259" fmla="*/ 378525 h 788298"/>
                <a:gd name="connsiteX260" fmla="*/ 189530 w 788246"/>
                <a:gd name="connsiteY260" fmla="*/ 363509 h 788298"/>
                <a:gd name="connsiteX261" fmla="*/ 186119 w 788246"/>
                <a:gd name="connsiteY261" fmla="*/ 349098 h 788298"/>
                <a:gd name="connsiteX262" fmla="*/ 127155 w 788246"/>
                <a:gd name="connsiteY262" fmla="*/ 349098 h 788298"/>
                <a:gd name="connsiteX263" fmla="*/ 135096 w 788246"/>
                <a:gd name="connsiteY263" fmla="*/ 386064 h 788298"/>
                <a:gd name="connsiteX264" fmla="*/ 157927 w 788246"/>
                <a:gd name="connsiteY264" fmla="*/ 420172 h 788298"/>
                <a:gd name="connsiteX265" fmla="*/ 153219 w 788246"/>
                <a:gd name="connsiteY265" fmla="*/ 424854 h 788298"/>
                <a:gd name="connsiteX266" fmla="*/ 562911 w 788246"/>
                <a:gd name="connsiteY266" fmla="*/ 557703 h 788298"/>
                <a:gd name="connsiteX267" fmla="*/ 545139 w 788246"/>
                <a:gd name="connsiteY267" fmla="*/ 562134 h 788298"/>
                <a:gd name="connsiteX268" fmla="*/ 544675 w 788246"/>
                <a:gd name="connsiteY268" fmla="*/ 562234 h 788298"/>
                <a:gd name="connsiteX269" fmla="*/ 544147 w 788246"/>
                <a:gd name="connsiteY269" fmla="*/ 562324 h 788298"/>
                <a:gd name="connsiteX270" fmla="*/ 535121 w 788246"/>
                <a:gd name="connsiteY270" fmla="*/ 563732 h 788298"/>
                <a:gd name="connsiteX271" fmla="*/ 534606 w 788246"/>
                <a:gd name="connsiteY271" fmla="*/ 563809 h 788298"/>
                <a:gd name="connsiteX272" fmla="*/ 534114 w 788246"/>
                <a:gd name="connsiteY272" fmla="*/ 563859 h 788298"/>
                <a:gd name="connsiteX273" fmla="*/ 533585 w 788246"/>
                <a:gd name="connsiteY273" fmla="*/ 563933 h 788298"/>
                <a:gd name="connsiteX274" fmla="*/ 533121 w 788246"/>
                <a:gd name="connsiteY274" fmla="*/ 563984 h 788298"/>
                <a:gd name="connsiteX275" fmla="*/ 532567 w 788246"/>
                <a:gd name="connsiteY275" fmla="*/ 564046 h 788298"/>
                <a:gd name="connsiteX276" fmla="*/ 532115 w 788246"/>
                <a:gd name="connsiteY276" fmla="*/ 564097 h 788298"/>
                <a:gd name="connsiteX277" fmla="*/ 531546 w 788246"/>
                <a:gd name="connsiteY277" fmla="*/ 564159 h 788298"/>
                <a:gd name="connsiteX278" fmla="*/ 531108 w 788246"/>
                <a:gd name="connsiteY278" fmla="*/ 564199 h 788298"/>
                <a:gd name="connsiteX279" fmla="*/ 530101 w 788246"/>
                <a:gd name="connsiteY279" fmla="*/ 564298 h 788298"/>
                <a:gd name="connsiteX280" fmla="*/ 529508 w 788246"/>
                <a:gd name="connsiteY280" fmla="*/ 564363 h 788298"/>
                <a:gd name="connsiteX281" fmla="*/ 529095 w 788246"/>
                <a:gd name="connsiteY281" fmla="*/ 564400 h 788298"/>
                <a:gd name="connsiteX282" fmla="*/ 528475 w 788246"/>
                <a:gd name="connsiteY282" fmla="*/ 564462 h 788298"/>
                <a:gd name="connsiteX283" fmla="*/ 528074 w 788246"/>
                <a:gd name="connsiteY283" fmla="*/ 564488 h 788298"/>
                <a:gd name="connsiteX284" fmla="*/ 527443 w 788246"/>
                <a:gd name="connsiteY284" fmla="*/ 564550 h 788298"/>
                <a:gd name="connsiteX285" fmla="*/ 527067 w 788246"/>
                <a:gd name="connsiteY285" fmla="*/ 564575 h 788298"/>
                <a:gd name="connsiteX286" fmla="*/ 526425 w 788246"/>
                <a:gd name="connsiteY286" fmla="*/ 564626 h 788298"/>
                <a:gd name="connsiteX287" fmla="*/ 526060 w 788246"/>
                <a:gd name="connsiteY287" fmla="*/ 564651 h 788298"/>
                <a:gd name="connsiteX288" fmla="*/ 525393 w 788246"/>
                <a:gd name="connsiteY288" fmla="*/ 564702 h 788298"/>
                <a:gd name="connsiteX289" fmla="*/ 525054 w 788246"/>
                <a:gd name="connsiteY289" fmla="*/ 564714 h 788298"/>
                <a:gd name="connsiteX290" fmla="*/ 524361 w 788246"/>
                <a:gd name="connsiteY290" fmla="*/ 564764 h 788298"/>
                <a:gd name="connsiteX291" fmla="*/ 524047 w 788246"/>
                <a:gd name="connsiteY291" fmla="*/ 564778 h 788298"/>
                <a:gd name="connsiteX292" fmla="*/ 523317 w 788246"/>
                <a:gd name="connsiteY292" fmla="*/ 564827 h 788298"/>
                <a:gd name="connsiteX293" fmla="*/ 523040 w 788246"/>
                <a:gd name="connsiteY293" fmla="*/ 564841 h 788298"/>
                <a:gd name="connsiteX294" fmla="*/ 522285 w 788246"/>
                <a:gd name="connsiteY294" fmla="*/ 564878 h 788298"/>
                <a:gd name="connsiteX295" fmla="*/ 522020 w 788246"/>
                <a:gd name="connsiteY295" fmla="*/ 564892 h 788298"/>
                <a:gd name="connsiteX296" fmla="*/ 521253 w 788246"/>
                <a:gd name="connsiteY296" fmla="*/ 564928 h 788298"/>
                <a:gd name="connsiteX297" fmla="*/ 521013 w 788246"/>
                <a:gd name="connsiteY297" fmla="*/ 564940 h 788298"/>
                <a:gd name="connsiteX298" fmla="*/ 520207 w 788246"/>
                <a:gd name="connsiteY298" fmla="*/ 564979 h 788298"/>
                <a:gd name="connsiteX299" fmla="*/ 520006 w 788246"/>
                <a:gd name="connsiteY299" fmla="*/ 564979 h 788298"/>
                <a:gd name="connsiteX300" fmla="*/ 519163 w 788246"/>
                <a:gd name="connsiteY300" fmla="*/ 565016 h 788298"/>
                <a:gd name="connsiteX301" fmla="*/ 518988 w 788246"/>
                <a:gd name="connsiteY301" fmla="*/ 565016 h 788298"/>
                <a:gd name="connsiteX302" fmla="*/ 518117 w 788246"/>
                <a:gd name="connsiteY302" fmla="*/ 565042 h 788298"/>
                <a:gd name="connsiteX303" fmla="*/ 517979 w 788246"/>
                <a:gd name="connsiteY303" fmla="*/ 565042 h 788298"/>
                <a:gd name="connsiteX304" fmla="*/ 517085 w 788246"/>
                <a:gd name="connsiteY304" fmla="*/ 565067 h 788298"/>
                <a:gd name="connsiteX305" fmla="*/ 516972 w 788246"/>
                <a:gd name="connsiteY305" fmla="*/ 565067 h 788298"/>
                <a:gd name="connsiteX306" fmla="*/ 516030 w 788246"/>
                <a:gd name="connsiteY306" fmla="*/ 565079 h 788298"/>
                <a:gd name="connsiteX307" fmla="*/ 515965 w 788246"/>
                <a:gd name="connsiteY307" fmla="*/ 565079 h 788298"/>
                <a:gd name="connsiteX308" fmla="*/ 514984 w 788246"/>
                <a:gd name="connsiteY308" fmla="*/ 565092 h 788298"/>
                <a:gd name="connsiteX309" fmla="*/ 514947 w 788246"/>
                <a:gd name="connsiteY309" fmla="*/ 565092 h 788298"/>
                <a:gd name="connsiteX310" fmla="*/ 513940 w 788246"/>
                <a:gd name="connsiteY310" fmla="*/ 565092 h 788298"/>
                <a:gd name="connsiteX311" fmla="*/ 512934 w 788246"/>
                <a:gd name="connsiteY311" fmla="*/ 565092 h 788298"/>
                <a:gd name="connsiteX312" fmla="*/ 512895 w 788246"/>
                <a:gd name="connsiteY312" fmla="*/ 565092 h 788298"/>
                <a:gd name="connsiteX313" fmla="*/ 511913 w 788246"/>
                <a:gd name="connsiteY313" fmla="*/ 565079 h 788298"/>
                <a:gd name="connsiteX314" fmla="*/ 511851 w 788246"/>
                <a:gd name="connsiteY314" fmla="*/ 565079 h 788298"/>
                <a:gd name="connsiteX315" fmla="*/ 510906 w 788246"/>
                <a:gd name="connsiteY315" fmla="*/ 565067 h 788298"/>
                <a:gd name="connsiteX316" fmla="*/ 510793 w 788246"/>
                <a:gd name="connsiteY316" fmla="*/ 565067 h 788298"/>
                <a:gd name="connsiteX317" fmla="*/ 509900 w 788246"/>
                <a:gd name="connsiteY317" fmla="*/ 565042 h 788298"/>
                <a:gd name="connsiteX318" fmla="*/ 509761 w 788246"/>
                <a:gd name="connsiteY318" fmla="*/ 565042 h 788298"/>
                <a:gd name="connsiteX319" fmla="*/ 508893 w 788246"/>
                <a:gd name="connsiteY319" fmla="*/ 565016 h 788298"/>
                <a:gd name="connsiteX320" fmla="*/ 508718 w 788246"/>
                <a:gd name="connsiteY320" fmla="*/ 565016 h 788298"/>
                <a:gd name="connsiteX321" fmla="*/ 507873 w 788246"/>
                <a:gd name="connsiteY321" fmla="*/ 564979 h 788298"/>
                <a:gd name="connsiteX322" fmla="*/ 507672 w 788246"/>
                <a:gd name="connsiteY322" fmla="*/ 564979 h 788298"/>
                <a:gd name="connsiteX323" fmla="*/ 506866 w 788246"/>
                <a:gd name="connsiteY323" fmla="*/ 564940 h 788298"/>
                <a:gd name="connsiteX324" fmla="*/ 506628 w 788246"/>
                <a:gd name="connsiteY324" fmla="*/ 564928 h 788298"/>
                <a:gd name="connsiteX325" fmla="*/ 505859 w 788246"/>
                <a:gd name="connsiteY325" fmla="*/ 564892 h 788298"/>
                <a:gd name="connsiteX326" fmla="*/ 505596 w 788246"/>
                <a:gd name="connsiteY326" fmla="*/ 564878 h 788298"/>
                <a:gd name="connsiteX327" fmla="*/ 504841 w 788246"/>
                <a:gd name="connsiteY327" fmla="*/ 564841 h 788298"/>
                <a:gd name="connsiteX328" fmla="*/ 504564 w 788246"/>
                <a:gd name="connsiteY328" fmla="*/ 564827 h 788298"/>
                <a:gd name="connsiteX329" fmla="*/ 503834 w 788246"/>
                <a:gd name="connsiteY329" fmla="*/ 564778 h 788298"/>
                <a:gd name="connsiteX330" fmla="*/ 503520 w 788246"/>
                <a:gd name="connsiteY330" fmla="*/ 564764 h 788298"/>
                <a:gd name="connsiteX331" fmla="*/ 502827 w 788246"/>
                <a:gd name="connsiteY331" fmla="*/ 564714 h 788298"/>
                <a:gd name="connsiteX332" fmla="*/ 502488 w 788246"/>
                <a:gd name="connsiteY332" fmla="*/ 564702 h 788298"/>
                <a:gd name="connsiteX333" fmla="*/ 501821 w 788246"/>
                <a:gd name="connsiteY333" fmla="*/ 564651 h 788298"/>
                <a:gd name="connsiteX334" fmla="*/ 501456 w 788246"/>
                <a:gd name="connsiteY334" fmla="*/ 564626 h 788298"/>
                <a:gd name="connsiteX335" fmla="*/ 500814 w 788246"/>
                <a:gd name="connsiteY335" fmla="*/ 564575 h 788298"/>
                <a:gd name="connsiteX336" fmla="*/ 500435 w 788246"/>
                <a:gd name="connsiteY336" fmla="*/ 564550 h 788298"/>
                <a:gd name="connsiteX337" fmla="*/ 499808 w 788246"/>
                <a:gd name="connsiteY337" fmla="*/ 564488 h 788298"/>
                <a:gd name="connsiteX338" fmla="*/ 499403 w 788246"/>
                <a:gd name="connsiteY338" fmla="*/ 564462 h 788298"/>
                <a:gd name="connsiteX339" fmla="*/ 498787 w 788246"/>
                <a:gd name="connsiteY339" fmla="*/ 564400 h 788298"/>
                <a:gd name="connsiteX340" fmla="*/ 498371 w 788246"/>
                <a:gd name="connsiteY340" fmla="*/ 564363 h 788298"/>
                <a:gd name="connsiteX341" fmla="*/ 497780 w 788246"/>
                <a:gd name="connsiteY341" fmla="*/ 564298 h 788298"/>
                <a:gd name="connsiteX342" fmla="*/ 496773 w 788246"/>
                <a:gd name="connsiteY342" fmla="*/ 564199 h 788298"/>
                <a:gd name="connsiteX343" fmla="*/ 496332 w 788246"/>
                <a:gd name="connsiteY343" fmla="*/ 564159 h 788298"/>
                <a:gd name="connsiteX344" fmla="*/ 495767 w 788246"/>
                <a:gd name="connsiteY344" fmla="*/ 564097 h 788298"/>
                <a:gd name="connsiteX345" fmla="*/ 495314 w 788246"/>
                <a:gd name="connsiteY345" fmla="*/ 564046 h 788298"/>
                <a:gd name="connsiteX346" fmla="*/ 494760 w 788246"/>
                <a:gd name="connsiteY346" fmla="*/ 563984 h 788298"/>
                <a:gd name="connsiteX347" fmla="*/ 494293 w 788246"/>
                <a:gd name="connsiteY347" fmla="*/ 563933 h 788298"/>
                <a:gd name="connsiteX348" fmla="*/ 493764 w 788246"/>
                <a:gd name="connsiteY348" fmla="*/ 563859 h 788298"/>
                <a:gd name="connsiteX349" fmla="*/ 493275 w 788246"/>
                <a:gd name="connsiteY349" fmla="*/ 563809 h 788298"/>
                <a:gd name="connsiteX350" fmla="*/ 492758 w 788246"/>
                <a:gd name="connsiteY350" fmla="*/ 563732 h 788298"/>
                <a:gd name="connsiteX351" fmla="*/ 483734 w 788246"/>
                <a:gd name="connsiteY351" fmla="*/ 562324 h 788298"/>
                <a:gd name="connsiteX352" fmla="*/ 483206 w 788246"/>
                <a:gd name="connsiteY352" fmla="*/ 562234 h 788298"/>
                <a:gd name="connsiteX353" fmla="*/ 464000 w 788246"/>
                <a:gd name="connsiteY353" fmla="*/ 557401 h 788298"/>
                <a:gd name="connsiteX354" fmla="*/ 463697 w 788246"/>
                <a:gd name="connsiteY354" fmla="*/ 557313 h 788298"/>
                <a:gd name="connsiteX355" fmla="*/ 463019 w 788246"/>
                <a:gd name="connsiteY355" fmla="*/ 557087 h 788298"/>
                <a:gd name="connsiteX356" fmla="*/ 462049 w 788246"/>
                <a:gd name="connsiteY356" fmla="*/ 556773 h 788298"/>
                <a:gd name="connsiteX357" fmla="*/ 461797 w 788246"/>
                <a:gd name="connsiteY357" fmla="*/ 556697 h 788298"/>
                <a:gd name="connsiteX358" fmla="*/ 461079 w 788246"/>
                <a:gd name="connsiteY358" fmla="*/ 556445 h 788298"/>
                <a:gd name="connsiteX359" fmla="*/ 457216 w 788246"/>
                <a:gd name="connsiteY359" fmla="*/ 555099 h 788298"/>
                <a:gd name="connsiteX360" fmla="*/ 457092 w 788246"/>
                <a:gd name="connsiteY360" fmla="*/ 555062 h 788298"/>
                <a:gd name="connsiteX361" fmla="*/ 456260 w 788246"/>
                <a:gd name="connsiteY361" fmla="*/ 554745 h 788298"/>
                <a:gd name="connsiteX362" fmla="*/ 456158 w 788246"/>
                <a:gd name="connsiteY362" fmla="*/ 554720 h 788298"/>
                <a:gd name="connsiteX363" fmla="*/ 455290 w 788246"/>
                <a:gd name="connsiteY363" fmla="*/ 554381 h 788298"/>
                <a:gd name="connsiteX364" fmla="*/ 455228 w 788246"/>
                <a:gd name="connsiteY364" fmla="*/ 554369 h 788298"/>
                <a:gd name="connsiteX365" fmla="*/ 454334 w 788246"/>
                <a:gd name="connsiteY365" fmla="*/ 554016 h 788298"/>
                <a:gd name="connsiteX366" fmla="*/ 454309 w 788246"/>
                <a:gd name="connsiteY366" fmla="*/ 554016 h 788298"/>
                <a:gd name="connsiteX367" fmla="*/ 453379 w 788246"/>
                <a:gd name="connsiteY367" fmla="*/ 553651 h 788298"/>
                <a:gd name="connsiteX368" fmla="*/ 453379 w 788246"/>
                <a:gd name="connsiteY368" fmla="*/ 553639 h 788298"/>
                <a:gd name="connsiteX369" fmla="*/ 452460 w 788246"/>
                <a:gd name="connsiteY369" fmla="*/ 553286 h 788298"/>
                <a:gd name="connsiteX370" fmla="*/ 452420 w 788246"/>
                <a:gd name="connsiteY370" fmla="*/ 553261 h 788298"/>
                <a:gd name="connsiteX371" fmla="*/ 451540 w 788246"/>
                <a:gd name="connsiteY371" fmla="*/ 552921 h 788298"/>
                <a:gd name="connsiteX372" fmla="*/ 451476 w 788246"/>
                <a:gd name="connsiteY372" fmla="*/ 552884 h 788298"/>
                <a:gd name="connsiteX373" fmla="*/ 450621 w 788246"/>
                <a:gd name="connsiteY373" fmla="*/ 552542 h 788298"/>
                <a:gd name="connsiteX374" fmla="*/ 450520 w 788246"/>
                <a:gd name="connsiteY374" fmla="*/ 552494 h 788298"/>
                <a:gd name="connsiteX375" fmla="*/ 449677 w 788246"/>
                <a:gd name="connsiteY375" fmla="*/ 552152 h 788298"/>
                <a:gd name="connsiteX376" fmla="*/ 449601 w 788246"/>
                <a:gd name="connsiteY376" fmla="*/ 552115 h 788298"/>
                <a:gd name="connsiteX377" fmla="*/ 448733 w 788246"/>
                <a:gd name="connsiteY377" fmla="*/ 551751 h 788298"/>
                <a:gd name="connsiteX378" fmla="*/ 448696 w 788246"/>
                <a:gd name="connsiteY378" fmla="*/ 551725 h 788298"/>
                <a:gd name="connsiteX379" fmla="*/ 447788 w 788246"/>
                <a:gd name="connsiteY379" fmla="*/ 551335 h 788298"/>
                <a:gd name="connsiteX380" fmla="*/ 446869 w 788246"/>
                <a:gd name="connsiteY380" fmla="*/ 550933 h 788298"/>
                <a:gd name="connsiteX381" fmla="*/ 446846 w 788246"/>
                <a:gd name="connsiteY381" fmla="*/ 550919 h 788298"/>
                <a:gd name="connsiteX382" fmla="*/ 445964 w 788246"/>
                <a:gd name="connsiteY382" fmla="*/ 550529 h 788298"/>
                <a:gd name="connsiteX383" fmla="*/ 445914 w 788246"/>
                <a:gd name="connsiteY383" fmla="*/ 550504 h 788298"/>
                <a:gd name="connsiteX384" fmla="*/ 445059 w 788246"/>
                <a:gd name="connsiteY384" fmla="*/ 550113 h 788298"/>
                <a:gd name="connsiteX385" fmla="*/ 444983 w 788246"/>
                <a:gd name="connsiteY385" fmla="*/ 550076 h 788298"/>
                <a:gd name="connsiteX386" fmla="*/ 444166 w 788246"/>
                <a:gd name="connsiteY386" fmla="*/ 549698 h 788298"/>
                <a:gd name="connsiteX387" fmla="*/ 444050 w 788246"/>
                <a:gd name="connsiteY387" fmla="*/ 549649 h 788298"/>
                <a:gd name="connsiteX388" fmla="*/ 443258 w 788246"/>
                <a:gd name="connsiteY388" fmla="*/ 549284 h 788298"/>
                <a:gd name="connsiteX389" fmla="*/ 443120 w 788246"/>
                <a:gd name="connsiteY389" fmla="*/ 549220 h 788298"/>
                <a:gd name="connsiteX390" fmla="*/ 442365 w 788246"/>
                <a:gd name="connsiteY390" fmla="*/ 548855 h 788298"/>
                <a:gd name="connsiteX391" fmla="*/ 442201 w 788246"/>
                <a:gd name="connsiteY391" fmla="*/ 548781 h 788298"/>
                <a:gd name="connsiteX392" fmla="*/ 441459 w 788246"/>
                <a:gd name="connsiteY392" fmla="*/ 548414 h 788298"/>
                <a:gd name="connsiteX393" fmla="*/ 441282 w 788246"/>
                <a:gd name="connsiteY393" fmla="*/ 548326 h 788298"/>
                <a:gd name="connsiteX394" fmla="*/ 440566 w 788246"/>
                <a:gd name="connsiteY394" fmla="*/ 547987 h 788298"/>
                <a:gd name="connsiteX395" fmla="*/ 440363 w 788246"/>
                <a:gd name="connsiteY395" fmla="*/ 547874 h 788298"/>
                <a:gd name="connsiteX396" fmla="*/ 439672 w 788246"/>
                <a:gd name="connsiteY396" fmla="*/ 547534 h 788298"/>
                <a:gd name="connsiteX397" fmla="*/ 439444 w 788246"/>
                <a:gd name="connsiteY397" fmla="*/ 547421 h 788298"/>
                <a:gd name="connsiteX398" fmla="*/ 438790 w 788246"/>
                <a:gd name="connsiteY398" fmla="*/ 547081 h 788298"/>
                <a:gd name="connsiteX399" fmla="*/ 438539 w 788246"/>
                <a:gd name="connsiteY399" fmla="*/ 546954 h 788298"/>
                <a:gd name="connsiteX400" fmla="*/ 437897 w 788246"/>
                <a:gd name="connsiteY400" fmla="*/ 546627 h 788298"/>
                <a:gd name="connsiteX401" fmla="*/ 437633 w 788246"/>
                <a:gd name="connsiteY401" fmla="*/ 546490 h 788298"/>
                <a:gd name="connsiteX402" fmla="*/ 437015 w 788246"/>
                <a:gd name="connsiteY402" fmla="*/ 546174 h 788298"/>
                <a:gd name="connsiteX403" fmla="*/ 436726 w 788246"/>
                <a:gd name="connsiteY403" fmla="*/ 546010 h 788298"/>
                <a:gd name="connsiteX404" fmla="*/ 436121 w 788246"/>
                <a:gd name="connsiteY404" fmla="*/ 545696 h 788298"/>
                <a:gd name="connsiteX405" fmla="*/ 435821 w 788246"/>
                <a:gd name="connsiteY405" fmla="*/ 545532 h 788298"/>
                <a:gd name="connsiteX406" fmla="*/ 435241 w 788246"/>
                <a:gd name="connsiteY406" fmla="*/ 545230 h 788298"/>
                <a:gd name="connsiteX407" fmla="*/ 434928 w 788246"/>
                <a:gd name="connsiteY407" fmla="*/ 545054 h 788298"/>
                <a:gd name="connsiteX408" fmla="*/ 434373 w 788246"/>
                <a:gd name="connsiteY408" fmla="*/ 544752 h 788298"/>
                <a:gd name="connsiteX409" fmla="*/ 434034 w 788246"/>
                <a:gd name="connsiteY409" fmla="*/ 544565 h 788298"/>
                <a:gd name="connsiteX410" fmla="*/ 433491 w 788246"/>
                <a:gd name="connsiteY410" fmla="*/ 544262 h 788298"/>
                <a:gd name="connsiteX411" fmla="*/ 433140 w 788246"/>
                <a:gd name="connsiteY411" fmla="*/ 544061 h 788298"/>
                <a:gd name="connsiteX412" fmla="*/ 432611 w 788246"/>
                <a:gd name="connsiteY412" fmla="*/ 543770 h 788298"/>
                <a:gd name="connsiteX413" fmla="*/ 432247 w 788246"/>
                <a:gd name="connsiteY413" fmla="*/ 543556 h 788298"/>
                <a:gd name="connsiteX414" fmla="*/ 431743 w 788246"/>
                <a:gd name="connsiteY414" fmla="*/ 543281 h 788298"/>
                <a:gd name="connsiteX415" fmla="*/ 431364 w 788246"/>
                <a:gd name="connsiteY415" fmla="*/ 543052 h 788298"/>
                <a:gd name="connsiteX416" fmla="*/ 430873 w 788246"/>
                <a:gd name="connsiteY416" fmla="*/ 542777 h 788298"/>
                <a:gd name="connsiteX417" fmla="*/ 430485 w 788246"/>
                <a:gd name="connsiteY417" fmla="*/ 542537 h 788298"/>
                <a:gd name="connsiteX418" fmla="*/ 429603 w 788246"/>
                <a:gd name="connsiteY418" fmla="*/ 542020 h 788298"/>
                <a:gd name="connsiteX419" fmla="*/ 429137 w 788246"/>
                <a:gd name="connsiteY419" fmla="*/ 541757 h 788298"/>
                <a:gd name="connsiteX420" fmla="*/ 428735 w 788246"/>
                <a:gd name="connsiteY420" fmla="*/ 541505 h 788298"/>
                <a:gd name="connsiteX421" fmla="*/ 428282 w 788246"/>
                <a:gd name="connsiteY421" fmla="*/ 541242 h 788298"/>
                <a:gd name="connsiteX422" fmla="*/ 427867 w 788246"/>
                <a:gd name="connsiteY422" fmla="*/ 540976 h 788298"/>
                <a:gd name="connsiteX423" fmla="*/ 427414 w 788246"/>
                <a:gd name="connsiteY423" fmla="*/ 540713 h 788298"/>
                <a:gd name="connsiteX424" fmla="*/ 426999 w 788246"/>
                <a:gd name="connsiteY424" fmla="*/ 540447 h 788298"/>
                <a:gd name="connsiteX425" fmla="*/ 426558 w 788246"/>
                <a:gd name="connsiteY425" fmla="*/ 540184 h 788298"/>
                <a:gd name="connsiteX426" fmla="*/ 426130 w 788246"/>
                <a:gd name="connsiteY426" fmla="*/ 539907 h 788298"/>
                <a:gd name="connsiteX427" fmla="*/ 423563 w 788246"/>
                <a:gd name="connsiteY427" fmla="*/ 538258 h 788298"/>
                <a:gd name="connsiteX428" fmla="*/ 423159 w 788246"/>
                <a:gd name="connsiteY428" fmla="*/ 538007 h 788298"/>
                <a:gd name="connsiteX429" fmla="*/ 422706 w 788246"/>
                <a:gd name="connsiteY429" fmla="*/ 537704 h 788298"/>
                <a:gd name="connsiteX430" fmla="*/ 422316 w 788246"/>
                <a:gd name="connsiteY430" fmla="*/ 537453 h 788298"/>
                <a:gd name="connsiteX431" fmla="*/ 421863 w 788246"/>
                <a:gd name="connsiteY431" fmla="*/ 537139 h 788298"/>
                <a:gd name="connsiteX432" fmla="*/ 421473 w 788246"/>
                <a:gd name="connsiteY432" fmla="*/ 536887 h 788298"/>
                <a:gd name="connsiteX433" fmla="*/ 421021 w 788246"/>
                <a:gd name="connsiteY433" fmla="*/ 536571 h 788298"/>
                <a:gd name="connsiteX434" fmla="*/ 409981 w 788246"/>
                <a:gd name="connsiteY434" fmla="*/ 528389 h 788298"/>
                <a:gd name="connsiteX435" fmla="*/ 409630 w 788246"/>
                <a:gd name="connsiteY435" fmla="*/ 528101 h 788298"/>
                <a:gd name="connsiteX436" fmla="*/ 407589 w 788246"/>
                <a:gd name="connsiteY436" fmla="*/ 526427 h 788298"/>
                <a:gd name="connsiteX437" fmla="*/ 407289 w 788246"/>
                <a:gd name="connsiteY437" fmla="*/ 526161 h 788298"/>
                <a:gd name="connsiteX438" fmla="*/ 406811 w 788246"/>
                <a:gd name="connsiteY438" fmla="*/ 525759 h 788298"/>
                <a:gd name="connsiteX439" fmla="*/ 406520 w 788246"/>
                <a:gd name="connsiteY439" fmla="*/ 525508 h 788298"/>
                <a:gd name="connsiteX440" fmla="*/ 402720 w 788246"/>
                <a:gd name="connsiteY440" fmla="*/ 522159 h 788298"/>
                <a:gd name="connsiteX441" fmla="*/ 402140 w 788246"/>
                <a:gd name="connsiteY441" fmla="*/ 521645 h 788298"/>
                <a:gd name="connsiteX442" fmla="*/ 401976 w 788246"/>
                <a:gd name="connsiteY442" fmla="*/ 521481 h 788298"/>
                <a:gd name="connsiteX443" fmla="*/ 400619 w 788246"/>
                <a:gd name="connsiteY443" fmla="*/ 520222 h 788298"/>
                <a:gd name="connsiteX444" fmla="*/ 400491 w 788246"/>
                <a:gd name="connsiteY444" fmla="*/ 520095 h 788298"/>
                <a:gd name="connsiteX445" fmla="*/ 399850 w 788246"/>
                <a:gd name="connsiteY445" fmla="*/ 519504 h 788298"/>
                <a:gd name="connsiteX446" fmla="*/ 399762 w 788246"/>
                <a:gd name="connsiteY446" fmla="*/ 519403 h 788298"/>
                <a:gd name="connsiteX447" fmla="*/ 398353 w 788246"/>
                <a:gd name="connsiteY447" fmla="*/ 518056 h 788298"/>
                <a:gd name="connsiteX448" fmla="*/ 398302 w 788246"/>
                <a:gd name="connsiteY448" fmla="*/ 517994 h 788298"/>
                <a:gd name="connsiteX449" fmla="*/ 396855 w 788246"/>
                <a:gd name="connsiteY449" fmla="*/ 516583 h 788298"/>
                <a:gd name="connsiteX450" fmla="*/ 395444 w 788246"/>
                <a:gd name="connsiteY450" fmla="*/ 515137 h 788298"/>
                <a:gd name="connsiteX451" fmla="*/ 395381 w 788246"/>
                <a:gd name="connsiteY451" fmla="*/ 515087 h 788298"/>
                <a:gd name="connsiteX452" fmla="*/ 394035 w 788246"/>
                <a:gd name="connsiteY452" fmla="*/ 513676 h 788298"/>
                <a:gd name="connsiteX453" fmla="*/ 393934 w 788246"/>
                <a:gd name="connsiteY453" fmla="*/ 513588 h 788298"/>
                <a:gd name="connsiteX454" fmla="*/ 393343 w 788246"/>
                <a:gd name="connsiteY454" fmla="*/ 512946 h 788298"/>
                <a:gd name="connsiteX455" fmla="*/ 393218 w 788246"/>
                <a:gd name="connsiteY455" fmla="*/ 512822 h 788298"/>
                <a:gd name="connsiteX456" fmla="*/ 385049 w 788246"/>
                <a:gd name="connsiteY456" fmla="*/ 503456 h 788298"/>
                <a:gd name="connsiteX457" fmla="*/ 384710 w 788246"/>
                <a:gd name="connsiteY457" fmla="*/ 503029 h 788298"/>
                <a:gd name="connsiteX458" fmla="*/ 384407 w 788246"/>
                <a:gd name="connsiteY458" fmla="*/ 502664 h 788298"/>
                <a:gd name="connsiteX459" fmla="*/ 384079 w 788246"/>
                <a:gd name="connsiteY459" fmla="*/ 502234 h 788298"/>
                <a:gd name="connsiteX460" fmla="*/ 379196 w 788246"/>
                <a:gd name="connsiteY460" fmla="*/ 495753 h 788298"/>
                <a:gd name="connsiteX461" fmla="*/ 378870 w 788246"/>
                <a:gd name="connsiteY461" fmla="*/ 495314 h 788298"/>
                <a:gd name="connsiteX462" fmla="*/ 378604 w 788246"/>
                <a:gd name="connsiteY462" fmla="*/ 494924 h 788298"/>
                <a:gd name="connsiteX463" fmla="*/ 376868 w 788246"/>
                <a:gd name="connsiteY463" fmla="*/ 492418 h 788298"/>
                <a:gd name="connsiteX464" fmla="*/ 376554 w 788246"/>
                <a:gd name="connsiteY464" fmla="*/ 491966 h 788298"/>
                <a:gd name="connsiteX465" fmla="*/ 376303 w 788246"/>
                <a:gd name="connsiteY465" fmla="*/ 491575 h 788298"/>
                <a:gd name="connsiteX466" fmla="*/ 375737 w 788246"/>
                <a:gd name="connsiteY466" fmla="*/ 490730 h 788298"/>
                <a:gd name="connsiteX467" fmla="*/ 375435 w 788246"/>
                <a:gd name="connsiteY467" fmla="*/ 490278 h 788298"/>
                <a:gd name="connsiteX468" fmla="*/ 375183 w 788246"/>
                <a:gd name="connsiteY468" fmla="*/ 489876 h 788298"/>
                <a:gd name="connsiteX469" fmla="*/ 372463 w 788246"/>
                <a:gd name="connsiteY469" fmla="*/ 485572 h 788298"/>
                <a:gd name="connsiteX470" fmla="*/ 372200 w 788246"/>
                <a:gd name="connsiteY470" fmla="*/ 485156 h 788298"/>
                <a:gd name="connsiteX471" fmla="*/ 371934 w 788246"/>
                <a:gd name="connsiteY471" fmla="*/ 484704 h 788298"/>
                <a:gd name="connsiteX472" fmla="*/ 371682 w 788246"/>
                <a:gd name="connsiteY472" fmla="*/ 484300 h 788298"/>
                <a:gd name="connsiteX473" fmla="*/ 371419 w 788246"/>
                <a:gd name="connsiteY473" fmla="*/ 483833 h 788298"/>
                <a:gd name="connsiteX474" fmla="*/ 370902 w 788246"/>
                <a:gd name="connsiteY474" fmla="*/ 482953 h 788298"/>
                <a:gd name="connsiteX475" fmla="*/ 370664 w 788246"/>
                <a:gd name="connsiteY475" fmla="*/ 482563 h 788298"/>
                <a:gd name="connsiteX476" fmla="*/ 370387 w 788246"/>
                <a:gd name="connsiteY476" fmla="*/ 482071 h 788298"/>
                <a:gd name="connsiteX477" fmla="*/ 370161 w 788246"/>
                <a:gd name="connsiteY477" fmla="*/ 481695 h 788298"/>
                <a:gd name="connsiteX478" fmla="*/ 369884 w 788246"/>
                <a:gd name="connsiteY478" fmla="*/ 481192 h 788298"/>
                <a:gd name="connsiteX479" fmla="*/ 369669 w 788246"/>
                <a:gd name="connsiteY479" fmla="*/ 480827 h 788298"/>
                <a:gd name="connsiteX480" fmla="*/ 369380 w 788246"/>
                <a:gd name="connsiteY480" fmla="*/ 480298 h 788298"/>
                <a:gd name="connsiteX481" fmla="*/ 369180 w 788246"/>
                <a:gd name="connsiteY481" fmla="*/ 479945 h 788298"/>
                <a:gd name="connsiteX482" fmla="*/ 368889 w 788246"/>
                <a:gd name="connsiteY482" fmla="*/ 479404 h 788298"/>
                <a:gd name="connsiteX483" fmla="*/ 367907 w 788246"/>
                <a:gd name="connsiteY483" fmla="*/ 477617 h 788298"/>
                <a:gd name="connsiteX484" fmla="*/ 367743 w 788246"/>
                <a:gd name="connsiteY484" fmla="*/ 477315 h 788298"/>
                <a:gd name="connsiteX485" fmla="*/ 367429 w 788246"/>
                <a:gd name="connsiteY485" fmla="*/ 476710 h 788298"/>
                <a:gd name="connsiteX486" fmla="*/ 367265 w 788246"/>
                <a:gd name="connsiteY486" fmla="*/ 476421 h 788298"/>
                <a:gd name="connsiteX487" fmla="*/ 366951 w 788246"/>
                <a:gd name="connsiteY487" fmla="*/ 475804 h 788298"/>
                <a:gd name="connsiteX488" fmla="*/ 366813 w 788246"/>
                <a:gd name="connsiteY488" fmla="*/ 475539 h 788298"/>
                <a:gd name="connsiteX489" fmla="*/ 366485 w 788246"/>
                <a:gd name="connsiteY489" fmla="*/ 474897 h 788298"/>
                <a:gd name="connsiteX490" fmla="*/ 366360 w 788246"/>
                <a:gd name="connsiteY490" fmla="*/ 474645 h 788298"/>
                <a:gd name="connsiteX491" fmla="*/ 366021 w 788246"/>
                <a:gd name="connsiteY491" fmla="*/ 473978 h 788298"/>
                <a:gd name="connsiteX492" fmla="*/ 365905 w 788246"/>
                <a:gd name="connsiteY492" fmla="*/ 473765 h 788298"/>
                <a:gd name="connsiteX493" fmla="*/ 365566 w 788246"/>
                <a:gd name="connsiteY493" fmla="*/ 473073 h 788298"/>
                <a:gd name="connsiteX494" fmla="*/ 365453 w 788246"/>
                <a:gd name="connsiteY494" fmla="*/ 472872 h 788298"/>
                <a:gd name="connsiteX495" fmla="*/ 365113 w 788246"/>
                <a:gd name="connsiteY495" fmla="*/ 472154 h 788298"/>
                <a:gd name="connsiteX496" fmla="*/ 365026 w 788246"/>
                <a:gd name="connsiteY496" fmla="*/ 471978 h 788298"/>
                <a:gd name="connsiteX497" fmla="*/ 364661 w 788246"/>
                <a:gd name="connsiteY497" fmla="*/ 471235 h 788298"/>
                <a:gd name="connsiteX498" fmla="*/ 364585 w 788246"/>
                <a:gd name="connsiteY498" fmla="*/ 471071 h 788298"/>
                <a:gd name="connsiteX499" fmla="*/ 364220 w 788246"/>
                <a:gd name="connsiteY499" fmla="*/ 470304 h 788298"/>
                <a:gd name="connsiteX500" fmla="*/ 364158 w 788246"/>
                <a:gd name="connsiteY500" fmla="*/ 470177 h 788298"/>
                <a:gd name="connsiteX501" fmla="*/ 363793 w 788246"/>
                <a:gd name="connsiteY501" fmla="*/ 469385 h 788298"/>
                <a:gd name="connsiteX502" fmla="*/ 363742 w 788246"/>
                <a:gd name="connsiteY502" fmla="*/ 469272 h 788298"/>
                <a:gd name="connsiteX503" fmla="*/ 363363 w 788246"/>
                <a:gd name="connsiteY503" fmla="*/ 468455 h 788298"/>
                <a:gd name="connsiteX504" fmla="*/ 363326 w 788246"/>
                <a:gd name="connsiteY504" fmla="*/ 468378 h 788298"/>
                <a:gd name="connsiteX505" fmla="*/ 362936 w 788246"/>
                <a:gd name="connsiteY505" fmla="*/ 467510 h 788298"/>
                <a:gd name="connsiteX506" fmla="*/ 362911 w 788246"/>
                <a:gd name="connsiteY506" fmla="*/ 467471 h 788298"/>
                <a:gd name="connsiteX507" fmla="*/ 362521 w 788246"/>
                <a:gd name="connsiteY507" fmla="*/ 466577 h 788298"/>
                <a:gd name="connsiteX508" fmla="*/ 362509 w 788246"/>
                <a:gd name="connsiteY508" fmla="*/ 466566 h 788298"/>
                <a:gd name="connsiteX509" fmla="*/ 362105 w 788246"/>
                <a:gd name="connsiteY509" fmla="*/ 465647 h 788298"/>
                <a:gd name="connsiteX510" fmla="*/ 362105 w 788246"/>
                <a:gd name="connsiteY510" fmla="*/ 465635 h 788298"/>
                <a:gd name="connsiteX511" fmla="*/ 361715 w 788246"/>
                <a:gd name="connsiteY511" fmla="*/ 464742 h 788298"/>
                <a:gd name="connsiteX512" fmla="*/ 361689 w 788246"/>
                <a:gd name="connsiteY512" fmla="*/ 464691 h 788298"/>
                <a:gd name="connsiteX513" fmla="*/ 361324 w 788246"/>
                <a:gd name="connsiteY513" fmla="*/ 463834 h 788298"/>
                <a:gd name="connsiteX514" fmla="*/ 361287 w 788246"/>
                <a:gd name="connsiteY514" fmla="*/ 463746 h 788298"/>
                <a:gd name="connsiteX515" fmla="*/ 360948 w 788246"/>
                <a:gd name="connsiteY515" fmla="*/ 462915 h 788298"/>
                <a:gd name="connsiteX516" fmla="*/ 360897 w 788246"/>
                <a:gd name="connsiteY516" fmla="*/ 462802 h 788298"/>
                <a:gd name="connsiteX517" fmla="*/ 360558 w 788246"/>
                <a:gd name="connsiteY517" fmla="*/ 461959 h 788298"/>
                <a:gd name="connsiteX518" fmla="*/ 360521 w 788246"/>
                <a:gd name="connsiteY518" fmla="*/ 461883 h 788298"/>
                <a:gd name="connsiteX519" fmla="*/ 360179 w 788246"/>
                <a:gd name="connsiteY519" fmla="*/ 461015 h 788298"/>
                <a:gd name="connsiteX520" fmla="*/ 360154 w 788246"/>
                <a:gd name="connsiteY520" fmla="*/ 460978 h 788298"/>
                <a:gd name="connsiteX521" fmla="*/ 359803 w 788246"/>
                <a:gd name="connsiteY521" fmla="*/ 460059 h 788298"/>
                <a:gd name="connsiteX522" fmla="*/ 359789 w 788246"/>
                <a:gd name="connsiteY522" fmla="*/ 460045 h 788298"/>
                <a:gd name="connsiteX523" fmla="*/ 359438 w 788246"/>
                <a:gd name="connsiteY523" fmla="*/ 459126 h 788298"/>
                <a:gd name="connsiteX524" fmla="*/ 359424 w 788246"/>
                <a:gd name="connsiteY524" fmla="*/ 459103 h 788298"/>
                <a:gd name="connsiteX525" fmla="*/ 359073 w 788246"/>
                <a:gd name="connsiteY525" fmla="*/ 458209 h 788298"/>
                <a:gd name="connsiteX526" fmla="*/ 359059 w 788246"/>
                <a:gd name="connsiteY526" fmla="*/ 458145 h 788298"/>
                <a:gd name="connsiteX527" fmla="*/ 358731 w 788246"/>
                <a:gd name="connsiteY527" fmla="*/ 457276 h 788298"/>
                <a:gd name="connsiteX528" fmla="*/ 358695 w 788246"/>
                <a:gd name="connsiteY528" fmla="*/ 457177 h 788298"/>
                <a:gd name="connsiteX529" fmla="*/ 358392 w 788246"/>
                <a:gd name="connsiteY529" fmla="*/ 456346 h 788298"/>
                <a:gd name="connsiteX530" fmla="*/ 358343 w 788246"/>
                <a:gd name="connsiteY530" fmla="*/ 456219 h 788298"/>
                <a:gd name="connsiteX531" fmla="*/ 358052 w 788246"/>
                <a:gd name="connsiteY531" fmla="*/ 455415 h 788298"/>
                <a:gd name="connsiteX532" fmla="*/ 358002 w 788246"/>
                <a:gd name="connsiteY532" fmla="*/ 455251 h 788298"/>
                <a:gd name="connsiteX533" fmla="*/ 357713 w 788246"/>
                <a:gd name="connsiteY533" fmla="*/ 454471 h 788298"/>
                <a:gd name="connsiteX534" fmla="*/ 357662 w 788246"/>
                <a:gd name="connsiteY534" fmla="*/ 454293 h 788298"/>
                <a:gd name="connsiteX535" fmla="*/ 357399 w 788246"/>
                <a:gd name="connsiteY535" fmla="*/ 453538 h 788298"/>
                <a:gd name="connsiteX536" fmla="*/ 357323 w 788246"/>
                <a:gd name="connsiteY536" fmla="*/ 453326 h 788298"/>
                <a:gd name="connsiteX537" fmla="*/ 357071 w 788246"/>
                <a:gd name="connsiteY537" fmla="*/ 452596 h 788298"/>
                <a:gd name="connsiteX538" fmla="*/ 356995 w 788246"/>
                <a:gd name="connsiteY538" fmla="*/ 452356 h 788298"/>
                <a:gd name="connsiteX539" fmla="*/ 356757 w 788246"/>
                <a:gd name="connsiteY539" fmla="*/ 451651 h 788298"/>
                <a:gd name="connsiteX540" fmla="*/ 356669 w 788246"/>
                <a:gd name="connsiteY540" fmla="*/ 451386 h 788298"/>
                <a:gd name="connsiteX541" fmla="*/ 356441 w 788246"/>
                <a:gd name="connsiteY541" fmla="*/ 450707 h 788298"/>
                <a:gd name="connsiteX542" fmla="*/ 356353 w 788246"/>
                <a:gd name="connsiteY542" fmla="*/ 450418 h 788298"/>
                <a:gd name="connsiteX543" fmla="*/ 356141 w 788246"/>
                <a:gd name="connsiteY543" fmla="*/ 449751 h 788298"/>
                <a:gd name="connsiteX544" fmla="*/ 356039 w 788246"/>
                <a:gd name="connsiteY544" fmla="*/ 449435 h 788298"/>
                <a:gd name="connsiteX545" fmla="*/ 355838 w 788246"/>
                <a:gd name="connsiteY545" fmla="*/ 448807 h 788298"/>
                <a:gd name="connsiteX546" fmla="*/ 355737 w 788246"/>
                <a:gd name="connsiteY546" fmla="*/ 448467 h 788298"/>
                <a:gd name="connsiteX547" fmla="*/ 355547 w 788246"/>
                <a:gd name="connsiteY547" fmla="*/ 447851 h 788298"/>
                <a:gd name="connsiteX548" fmla="*/ 355448 w 788246"/>
                <a:gd name="connsiteY548" fmla="*/ 447483 h 788298"/>
                <a:gd name="connsiteX549" fmla="*/ 355259 w 788246"/>
                <a:gd name="connsiteY549" fmla="*/ 446892 h 788298"/>
                <a:gd name="connsiteX550" fmla="*/ 355145 w 788246"/>
                <a:gd name="connsiteY550" fmla="*/ 446516 h 788298"/>
                <a:gd name="connsiteX551" fmla="*/ 354982 w 788246"/>
                <a:gd name="connsiteY551" fmla="*/ 445936 h 788298"/>
                <a:gd name="connsiteX552" fmla="*/ 354868 w 788246"/>
                <a:gd name="connsiteY552" fmla="*/ 445535 h 788298"/>
                <a:gd name="connsiteX553" fmla="*/ 354704 w 788246"/>
                <a:gd name="connsiteY553" fmla="*/ 444967 h 788298"/>
                <a:gd name="connsiteX554" fmla="*/ 354580 w 788246"/>
                <a:gd name="connsiteY554" fmla="*/ 444551 h 788298"/>
                <a:gd name="connsiteX555" fmla="*/ 354427 w 788246"/>
                <a:gd name="connsiteY555" fmla="*/ 444011 h 788298"/>
                <a:gd name="connsiteX556" fmla="*/ 354314 w 788246"/>
                <a:gd name="connsiteY556" fmla="*/ 443570 h 788298"/>
                <a:gd name="connsiteX557" fmla="*/ 354164 w 788246"/>
                <a:gd name="connsiteY557" fmla="*/ 443041 h 788298"/>
                <a:gd name="connsiteX558" fmla="*/ 354037 w 788246"/>
                <a:gd name="connsiteY558" fmla="*/ 442588 h 788298"/>
                <a:gd name="connsiteX559" fmla="*/ 353912 w 788246"/>
                <a:gd name="connsiteY559" fmla="*/ 442073 h 788298"/>
                <a:gd name="connsiteX560" fmla="*/ 353786 w 788246"/>
                <a:gd name="connsiteY560" fmla="*/ 441607 h 788298"/>
                <a:gd name="connsiteX561" fmla="*/ 353647 w 788246"/>
                <a:gd name="connsiteY561" fmla="*/ 441103 h 788298"/>
                <a:gd name="connsiteX562" fmla="*/ 353522 w 788246"/>
                <a:gd name="connsiteY562" fmla="*/ 440612 h 788298"/>
                <a:gd name="connsiteX563" fmla="*/ 353409 w 788246"/>
                <a:gd name="connsiteY563" fmla="*/ 440122 h 788298"/>
                <a:gd name="connsiteX564" fmla="*/ 353282 w 788246"/>
                <a:gd name="connsiteY564" fmla="*/ 439630 h 788298"/>
                <a:gd name="connsiteX565" fmla="*/ 353157 w 788246"/>
                <a:gd name="connsiteY565" fmla="*/ 439152 h 788298"/>
                <a:gd name="connsiteX566" fmla="*/ 353030 w 788246"/>
                <a:gd name="connsiteY566" fmla="*/ 438637 h 788298"/>
                <a:gd name="connsiteX567" fmla="*/ 352931 w 788246"/>
                <a:gd name="connsiteY567" fmla="*/ 438171 h 788298"/>
                <a:gd name="connsiteX568" fmla="*/ 352793 w 788246"/>
                <a:gd name="connsiteY568" fmla="*/ 437654 h 788298"/>
                <a:gd name="connsiteX569" fmla="*/ 352691 w 788246"/>
                <a:gd name="connsiteY569" fmla="*/ 437190 h 788298"/>
                <a:gd name="connsiteX570" fmla="*/ 352566 w 788246"/>
                <a:gd name="connsiteY570" fmla="*/ 436661 h 788298"/>
                <a:gd name="connsiteX571" fmla="*/ 352465 w 788246"/>
                <a:gd name="connsiteY571" fmla="*/ 436208 h 788298"/>
                <a:gd name="connsiteX572" fmla="*/ 352338 w 788246"/>
                <a:gd name="connsiteY572" fmla="*/ 435665 h 788298"/>
                <a:gd name="connsiteX573" fmla="*/ 352250 w 788246"/>
                <a:gd name="connsiteY573" fmla="*/ 435224 h 788298"/>
                <a:gd name="connsiteX574" fmla="*/ 352125 w 788246"/>
                <a:gd name="connsiteY574" fmla="*/ 434673 h 788298"/>
                <a:gd name="connsiteX575" fmla="*/ 352038 w 788246"/>
                <a:gd name="connsiteY575" fmla="*/ 434232 h 788298"/>
                <a:gd name="connsiteX576" fmla="*/ 351911 w 788246"/>
                <a:gd name="connsiteY576" fmla="*/ 433678 h 788298"/>
                <a:gd name="connsiteX577" fmla="*/ 351834 w 788246"/>
                <a:gd name="connsiteY577" fmla="*/ 433250 h 788298"/>
                <a:gd name="connsiteX578" fmla="*/ 351710 w 788246"/>
                <a:gd name="connsiteY578" fmla="*/ 432682 h 788298"/>
                <a:gd name="connsiteX579" fmla="*/ 351634 w 788246"/>
                <a:gd name="connsiteY579" fmla="*/ 432255 h 788298"/>
                <a:gd name="connsiteX580" fmla="*/ 351509 w 788246"/>
                <a:gd name="connsiteY580" fmla="*/ 431689 h 788298"/>
                <a:gd name="connsiteX581" fmla="*/ 351433 w 788246"/>
                <a:gd name="connsiteY581" fmla="*/ 431260 h 788298"/>
                <a:gd name="connsiteX582" fmla="*/ 350703 w 788246"/>
                <a:gd name="connsiteY582" fmla="*/ 427258 h 788298"/>
                <a:gd name="connsiteX583" fmla="*/ 350601 w 788246"/>
                <a:gd name="connsiteY583" fmla="*/ 426693 h 788298"/>
                <a:gd name="connsiteX584" fmla="*/ 350539 w 788246"/>
                <a:gd name="connsiteY584" fmla="*/ 426251 h 788298"/>
                <a:gd name="connsiteX585" fmla="*/ 348350 w 788246"/>
                <a:gd name="connsiteY585" fmla="*/ 399494 h 788298"/>
                <a:gd name="connsiteX586" fmla="*/ 353282 w 788246"/>
                <a:gd name="connsiteY586" fmla="*/ 359355 h 788298"/>
                <a:gd name="connsiteX587" fmla="*/ 353296 w 788246"/>
                <a:gd name="connsiteY587" fmla="*/ 359343 h 788298"/>
                <a:gd name="connsiteX588" fmla="*/ 353786 w 788246"/>
                <a:gd name="connsiteY588" fmla="*/ 357378 h 788298"/>
                <a:gd name="connsiteX589" fmla="*/ 353799 w 788246"/>
                <a:gd name="connsiteY589" fmla="*/ 357367 h 788298"/>
                <a:gd name="connsiteX590" fmla="*/ 354314 w 788246"/>
                <a:gd name="connsiteY590" fmla="*/ 355415 h 788298"/>
                <a:gd name="connsiteX591" fmla="*/ 354328 w 788246"/>
                <a:gd name="connsiteY591" fmla="*/ 355402 h 788298"/>
                <a:gd name="connsiteX592" fmla="*/ 354868 w 788246"/>
                <a:gd name="connsiteY592" fmla="*/ 353453 h 788298"/>
                <a:gd name="connsiteX593" fmla="*/ 354882 w 788246"/>
                <a:gd name="connsiteY593" fmla="*/ 353439 h 788298"/>
                <a:gd name="connsiteX594" fmla="*/ 355145 w 788246"/>
                <a:gd name="connsiteY594" fmla="*/ 352469 h 788298"/>
                <a:gd name="connsiteX595" fmla="*/ 355157 w 788246"/>
                <a:gd name="connsiteY595" fmla="*/ 352469 h 788298"/>
                <a:gd name="connsiteX596" fmla="*/ 355448 w 788246"/>
                <a:gd name="connsiteY596" fmla="*/ 351501 h 788298"/>
                <a:gd name="connsiteX597" fmla="*/ 355460 w 788246"/>
                <a:gd name="connsiteY597" fmla="*/ 351488 h 788298"/>
                <a:gd name="connsiteX598" fmla="*/ 355737 w 788246"/>
                <a:gd name="connsiteY598" fmla="*/ 350520 h 788298"/>
                <a:gd name="connsiteX599" fmla="*/ 355751 w 788246"/>
                <a:gd name="connsiteY599" fmla="*/ 350506 h 788298"/>
                <a:gd name="connsiteX600" fmla="*/ 356039 w 788246"/>
                <a:gd name="connsiteY600" fmla="*/ 349550 h 788298"/>
                <a:gd name="connsiteX601" fmla="*/ 356050 w 788246"/>
                <a:gd name="connsiteY601" fmla="*/ 349536 h 788298"/>
                <a:gd name="connsiteX602" fmla="*/ 356353 w 788246"/>
                <a:gd name="connsiteY602" fmla="*/ 348569 h 788298"/>
                <a:gd name="connsiteX603" fmla="*/ 356367 w 788246"/>
                <a:gd name="connsiteY603" fmla="*/ 348569 h 788298"/>
                <a:gd name="connsiteX604" fmla="*/ 356669 w 788246"/>
                <a:gd name="connsiteY604" fmla="*/ 347599 h 788298"/>
                <a:gd name="connsiteX605" fmla="*/ 356681 w 788246"/>
                <a:gd name="connsiteY605" fmla="*/ 347599 h 788298"/>
                <a:gd name="connsiteX606" fmla="*/ 356995 w 788246"/>
                <a:gd name="connsiteY606" fmla="*/ 346629 h 788298"/>
                <a:gd name="connsiteX607" fmla="*/ 357009 w 788246"/>
                <a:gd name="connsiteY607" fmla="*/ 346629 h 788298"/>
                <a:gd name="connsiteX608" fmla="*/ 357323 w 788246"/>
                <a:gd name="connsiteY608" fmla="*/ 345662 h 788298"/>
                <a:gd name="connsiteX609" fmla="*/ 357334 w 788246"/>
                <a:gd name="connsiteY609" fmla="*/ 345662 h 788298"/>
                <a:gd name="connsiteX610" fmla="*/ 357662 w 788246"/>
                <a:gd name="connsiteY610" fmla="*/ 344692 h 788298"/>
                <a:gd name="connsiteX611" fmla="*/ 358002 w 788246"/>
                <a:gd name="connsiteY611" fmla="*/ 343736 h 788298"/>
                <a:gd name="connsiteX612" fmla="*/ 358343 w 788246"/>
                <a:gd name="connsiteY612" fmla="*/ 342766 h 788298"/>
                <a:gd name="connsiteX613" fmla="*/ 358355 w 788246"/>
                <a:gd name="connsiteY613" fmla="*/ 342766 h 788298"/>
                <a:gd name="connsiteX614" fmla="*/ 358695 w 788246"/>
                <a:gd name="connsiteY614" fmla="*/ 341810 h 788298"/>
                <a:gd name="connsiteX615" fmla="*/ 358708 w 788246"/>
                <a:gd name="connsiteY615" fmla="*/ 341810 h 788298"/>
                <a:gd name="connsiteX616" fmla="*/ 359059 w 788246"/>
                <a:gd name="connsiteY616" fmla="*/ 340852 h 788298"/>
                <a:gd name="connsiteX617" fmla="*/ 359059 w 788246"/>
                <a:gd name="connsiteY617" fmla="*/ 340840 h 788298"/>
                <a:gd name="connsiteX618" fmla="*/ 359424 w 788246"/>
                <a:gd name="connsiteY618" fmla="*/ 339896 h 788298"/>
                <a:gd name="connsiteX619" fmla="*/ 359424 w 788246"/>
                <a:gd name="connsiteY619" fmla="*/ 339884 h 788298"/>
                <a:gd name="connsiteX620" fmla="*/ 359803 w 788246"/>
                <a:gd name="connsiteY620" fmla="*/ 338940 h 788298"/>
                <a:gd name="connsiteX621" fmla="*/ 359803 w 788246"/>
                <a:gd name="connsiteY621" fmla="*/ 338926 h 788298"/>
                <a:gd name="connsiteX622" fmla="*/ 360179 w 788246"/>
                <a:gd name="connsiteY622" fmla="*/ 337984 h 788298"/>
                <a:gd name="connsiteX623" fmla="*/ 360179 w 788246"/>
                <a:gd name="connsiteY623" fmla="*/ 337970 h 788298"/>
                <a:gd name="connsiteX624" fmla="*/ 360558 w 788246"/>
                <a:gd name="connsiteY624" fmla="*/ 337026 h 788298"/>
                <a:gd name="connsiteX625" fmla="*/ 360948 w 788246"/>
                <a:gd name="connsiteY625" fmla="*/ 336081 h 788298"/>
                <a:gd name="connsiteX626" fmla="*/ 360948 w 788246"/>
                <a:gd name="connsiteY626" fmla="*/ 336070 h 788298"/>
                <a:gd name="connsiteX627" fmla="*/ 361324 w 788246"/>
                <a:gd name="connsiteY627" fmla="*/ 335165 h 788298"/>
                <a:gd name="connsiteX628" fmla="*/ 361324 w 788246"/>
                <a:gd name="connsiteY628" fmla="*/ 335151 h 788298"/>
                <a:gd name="connsiteX629" fmla="*/ 361715 w 788246"/>
                <a:gd name="connsiteY629" fmla="*/ 334257 h 788298"/>
                <a:gd name="connsiteX630" fmla="*/ 361715 w 788246"/>
                <a:gd name="connsiteY630" fmla="*/ 334246 h 788298"/>
                <a:gd name="connsiteX631" fmla="*/ 362105 w 788246"/>
                <a:gd name="connsiteY631" fmla="*/ 333352 h 788298"/>
                <a:gd name="connsiteX632" fmla="*/ 362105 w 788246"/>
                <a:gd name="connsiteY632" fmla="*/ 333338 h 788298"/>
                <a:gd name="connsiteX633" fmla="*/ 362509 w 788246"/>
                <a:gd name="connsiteY633" fmla="*/ 332433 h 788298"/>
                <a:gd name="connsiteX634" fmla="*/ 362509 w 788246"/>
                <a:gd name="connsiteY634" fmla="*/ 332419 h 788298"/>
                <a:gd name="connsiteX635" fmla="*/ 362911 w 788246"/>
                <a:gd name="connsiteY635" fmla="*/ 331525 h 788298"/>
                <a:gd name="connsiteX636" fmla="*/ 362911 w 788246"/>
                <a:gd name="connsiteY636" fmla="*/ 331514 h 788298"/>
                <a:gd name="connsiteX637" fmla="*/ 363326 w 788246"/>
                <a:gd name="connsiteY637" fmla="*/ 330620 h 788298"/>
                <a:gd name="connsiteX638" fmla="*/ 363326 w 788246"/>
                <a:gd name="connsiteY638" fmla="*/ 330607 h 788298"/>
                <a:gd name="connsiteX639" fmla="*/ 363742 w 788246"/>
                <a:gd name="connsiteY639" fmla="*/ 329727 h 788298"/>
                <a:gd name="connsiteX640" fmla="*/ 363742 w 788246"/>
                <a:gd name="connsiteY640" fmla="*/ 329713 h 788298"/>
                <a:gd name="connsiteX641" fmla="*/ 364158 w 788246"/>
                <a:gd name="connsiteY641" fmla="*/ 328819 h 788298"/>
                <a:gd name="connsiteX642" fmla="*/ 364158 w 788246"/>
                <a:gd name="connsiteY642" fmla="*/ 328808 h 788298"/>
                <a:gd name="connsiteX643" fmla="*/ 364585 w 788246"/>
                <a:gd name="connsiteY643" fmla="*/ 327926 h 788298"/>
                <a:gd name="connsiteX644" fmla="*/ 364585 w 788246"/>
                <a:gd name="connsiteY644" fmla="*/ 327914 h 788298"/>
                <a:gd name="connsiteX645" fmla="*/ 365026 w 788246"/>
                <a:gd name="connsiteY645" fmla="*/ 327021 h 788298"/>
                <a:gd name="connsiteX646" fmla="*/ 365026 w 788246"/>
                <a:gd name="connsiteY646" fmla="*/ 327007 h 788298"/>
                <a:gd name="connsiteX647" fmla="*/ 365453 w 788246"/>
                <a:gd name="connsiteY647" fmla="*/ 326127 h 788298"/>
                <a:gd name="connsiteX648" fmla="*/ 365453 w 788246"/>
                <a:gd name="connsiteY648" fmla="*/ 326113 h 788298"/>
                <a:gd name="connsiteX649" fmla="*/ 365905 w 788246"/>
                <a:gd name="connsiteY649" fmla="*/ 325233 h 788298"/>
                <a:gd name="connsiteX650" fmla="*/ 365905 w 788246"/>
                <a:gd name="connsiteY650" fmla="*/ 325219 h 788298"/>
                <a:gd name="connsiteX651" fmla="*/ 366360 w 788246"/>
                <a:gd name="connsiteY651" fmla="*/ 324351 h 788298"/>
                <a:gd name="connsiteX652" fmla="*/ 366360 w 788246"/>
                <a:gd name="connsiteY652" fmla="*/ 324340 h 788298"/>
                <a:gd name="connsiteX653" fmla="*/ 366813 w 788246"/>
                <a:gd name="connsiteY653" fmla="*/ 323458 h 788298"/>
                <a:gd name="connsiteX654" fmla="*/ 366813 w 788246"/>
                <a:gd name="connsiteY654" fmla="*/ 323446 h 788298"/>
                <a:gd name="connsiteX655" fmla="*/ 367265 w 788246"/>
                <a:gd name="connsiteY655" fmla="*/ 322578 h 788298"/>
                <a:gd name="connsiteX656" fmla="*/ 367265 w 788246"/>
                <a:gd name="connsiteY656" fmla="*/ 322564 h 788298"/>
                <a:gd name="connsiteX657" fmla="*/ 367743 w 788246"/>
                <a:gd name="connsiteY657" fmla="*/ 321684 h 788298"/>
                <a:gd name="connsiteX658" fmla="*/ 367743 w 788246"/>
                <a:gd name="connsiteY658" fmla="*/ 321670 h 788298"/>
                <a:gd name="connsiteX659" fmla="*/ 368210 w 788246"/>
                <a:gd name="connsiteY659" fmla="*/ 320802 h 788298"/>
                <a:gd name="connsiteX660" fmla="*/ 368210 w 788246"/>
                <a:gd name="connsiteY660" fmla="*/ 320790 h 788298"/>
                <a:gd name="connsiteX661" fmla="*/ 368688 w 788246"/>
                <a:gd name="connsiteY661" fmla="*/ 319922 h 788298"/>
                <a:gd name="connsiteX662" fmla="*/ 369180 w 788246"/>
                <a:gd name="connsiteY662" fmla="*/ 319054 h 788298"/>
                <a:gd name="connsiteX663" fmla="*/ 369180 w 788246"/>
                <a:gd name="connsiteY663" fmla="*/ 319040 h 788298"/>
                <a:gd name="connsiteX664" fmla="*/ 369669 w 788246"/>
                <a:gd name="connsiteY664" fmla="*/ 318172 h 788298"/>
                <a:gd name="connsiteX665" fmla="*/ 369669 w 788246"/>
                <a:gd name="connsiteY665" fmla="*/ 318160 h 788298"/>
                <a:gd name="connsiteX666" fmla="*/ 370161 w 788246"/>
                <a:gd name="connsiteY666" fmla="*/ 317304 h 788298"/>
                <a:gd name="connsiteX667" fmla="*/ 370161 w 788246"/>
                <a:gd name="connsiteY667" fmla="*/ 317290 h 788298"/>
                <a:gd name="connsiteX668" fmla="*/ 370664 w 788246"/>
                <a:gd name="connsiteY668" fmla="*/ 316436 h 788298"/>
                <a:gd name="connsiteX669" fmla="*/ 370664 w 788246"/>
                <a:gd name="connsiteY669" fmla="*/ 316422 h 788298"/>
                <a:gd name="connsiteX670" fmla="*/ 371167 w 788246"/>
                <a:gd name="connsiteY670" fmla="*/ 315568 h 788298"/>
                <a:gd name="connsiteX671" fmla="*/ 371167 w 788246"/>
                <a:gd name="connsiteY671" fmla="*/ 315554 h 788298"/>
                <a:gd name="connsiteX672" fmla="*/ 371682 w 788246"/>
                <a:gd name="connsiteY672" fmla="*/ 314699 h 788298"/>
                <a:gd name="connsiteX673" fmla="*/ 371682 w 788246"/>
                <a:gd name="connsiteY673" fmla="*/ 314685 h 788298"/>
                <a:gd name="connsiteX674" fmla="*/ 372200 w 788246"/>
                <a:gd name="connsiteY674" fmla="*/ 313829 h 788298"/>
                <a:gd name="connsiteX675" fmla="*/ 372728 w 788246"/>
                <a:gd name="connsiteY675" fmla="*/ 312974 h 788298"/>
                <a:gd name="connsiteX676" fmla="*/ 372728 w 788246"/>
                <a:gd name="connsiteY676" fmla="*/ 312961 h 788298"/>
                <a:gd name="connsiteX677" fmla="*/ 373257 w 788246"/>
                <a:gd name="connsiteY677" fmla="*/ 312118 h 788298"/>
                <a:gd name="connsiteX678" fmla="*/ 373257 w 788246"/>
                <a:gd name="connsiteY678" fmla="*/ 312106 h 788298"/>
                <a:gd name="connsiteX679" fmla="*/ 373786 w 788246"/>
                <a:gd name="connsiteY679" fmla="*/ 311261 h 788298"/>
                <a:gd name="connsiteX680" fmla="*/ 373786 w 788246"/>
                <a:gd name="connsiteY680" fmla="*/ 311249 h 788298"/>
                <a:gd name="connsiteX681" fmla="*/ 374326 w 788246"/>
                <a:gd name="connsiteY681" fmla="*/ 310407 h 788298"/>
                <a:gd name="connsiteX682" fmla="*/ 374326 w 788246"/>
                <a:gd name="connsiteY682" fmla="*/ 310393 h 788298"/>
                <a:gd name="connsiteX683" fmla="*/ 374880 w 788246"/>
                <a:gd name="connsiteY683" fmla="*/ 309550 h 788298"/>
                <a:gd name="connsiteX684" fmla="*/ 375435 w 788246"/>
                <a:gd name="connsiteY684" fmla="*/ 308707 h 788298"/>
                <a:gd name="connsiteX685" fmla="*/ 375989 w 788246"/>
                <a:gd name="connsiteY685" fmla="*/ 307864 h 788298"/>
                <a:gd name="connsiteX686" fmla="*/ 376554 w 788246"/>
                <a:gd name="connsiteY686" fmla="*/ 307021 h 788298"/>
                <a:gd name="connsiteX687" fmla="*/ 377120 w 788246"/>
                <a:gd name="connsiteY687" fmla="*/ 306176 h 788298"/>
                <a:gd name="connsiteX688" fmla="*/ 377699 w 788246"/>
                <a:gd name="connsiteY688" fmla="*/ 305347 h 788298"/>
                <a:gd name="connsiteX689" fmla="*/ 377699 w 788246"/>
                <a:gd name="connsiteY689" fmla="*/ 305334 h 788298"/>
                <a:gd name="connsiteX690" fmla="*/ 378279 w 788246"/>
                <a:gd name="connsiteY690" fmla="*/ 304516 h 788298"/>
                <a:gd name="connsiteX691" fmla="*/ 378279 w 788246"/>
                <a:gd name="connsiteY691" fmla="*/ 304502 h 788298"/>
                <a:gd name="connsiteX692" fmla="*/ 378870 w 788246"/>
                <a:gd name="connsiteY692" fmla="*/ 303685 h 788298"/>
                <a:gd name="connsiteX693" fmla="*/ 378870 w 788246"/>
                <a:gd name="connsiteY693" fmla="*/ 303673 h 788298"/>
                <a:gd name="connsiteX694" fmla="*/ 379461 w 788246"/>
                <a:gd name="connsiteY694" fmla="*/ 302854 h 788298"/>
                <a:gd name="connsiteX695" fmla="*/ 379461 w 788246"/>
                <a:gd name="connsiteY695" fmla="*/ 302842 h 788298"/>
                <a:gd name="connsiteX696" fmla="*/ 380053 w 788246"/>
                <a:gd name="connsiteY696" fmla="*/ 302025 h 788298"/>
                <a:gd name="connsiteX697" fmla="*/ 380657 w 788246"/>
                <a:gd name="connsiteY697" fmla="*/ 301205 h 788298"/>
                <a:gd name="connsiteX698" fmla="*/ 380657 w 788246"/>
                <a:gd name="connsiteY698" fmla="*/ 301193 h 788298"/>
                <a:gd name="connsiteX699" fmla="*/ 381274 w 788246"/>
                <a:gd name="connsiteY699" fmla="*/ 300387 h 788298"/>
                <a:gd name="connsiteX700" fmla="*/ 381274 w 788246"/>
                <a:gd name="connsiteY700" fmla="*/ 300376 h 788298"/>
                <a:gd name="connsiteX701" fmla="*/ 381890 w 788246"/>
                <a:gd name="connsiteY701" fmla="*/ 299570 h 788298"/>
                <a:gd name="connsiteX702" fmla="*/ 381890 w 788246"/>
                <a:gd name="connsiteY702" fmla="*/ 299556 h 788298"/>
                <a:gd name="connsiteX703" fmla="*/ 382507 w 788246"/>
                <a:gd name="connsiteY703" fmla="*/ 298750 h 788298"/>
                <a:gd name="connsiteX704" fmla="*/ 383137 w 788246"/>
                <a:gd name="connsiteY704" fmla="*/ 297947 h 788298"/>
                <a:gd name="connsiteX705" fmla="*/ 383137 w 788246"/>
                <a:gd name="connsiteY705" fmla="*/ 297933 h 788298"/>
                <a:gd name="connsiteX706" fmla="*/ 383765 w 788246"/>
                <a:gd name="connsiteY706" fmla="*/ 297141 h 788298"/>
                <a:gd name="connsiteX707" fmla="*/ 383765 w 788246"/>
                <a:gd name="connsiteY707" fmla="*/ 297127 h 788298"/>
                <a:gd name="connsiteX708" fmla="*/ 384407 w 788246"/>
                <a:gd name="connsiteY708" fmla="*/ 296335 h 788298"/>
                <a:gd name="connsiteX709" fmla="*/ 384407 w 788246"/>
                <a:gd name="connsiteY709" fmla="*/ 296321 h 788298"/>
                <a:gd name="connsiteX710" fmla="*/ 385049 w 788246"/>
                <a:gd name="connsiteY710" fmla="*/ 295529 h 788298"/>
                <a:gd name="connsiteX711" fmla="*/ 385691 w 788246"/>
                <a:gd name="connsiteY711" fmla="*/ 294723 h 788298"/>
                <a:gd name="connsiteX712" fmla="*/ 386347 w 788246"/>
                <a:gd name="connsiteY712" fmla="*/ 293931 h 788298"/>
                <a:gd name="connsiteX713" fmla="*/ 387011 w 788246"/>
                <a:gd name="connsiteY713" fmla="*/ 293137 h 788298"/>
                <a:gd name="connsiteX714" fmla="*/ 387679 w 788246"/>
                <a:gd name="connsiteY714" fmla="*/ 292356 h 788298"/>
                <a:gd name="connsiteX715" fmla="*/ 388346 w 788246"/>
                <a:gd name="connsiteY715" fmla="*/ 291564 h 788298"/>
                <a:gd name="connsiteX716" fmla="*/ 389027 w 788246"/>
                <a:gd name="connsiteY716" fmla="*/ 290784 h 788298"/>
                <a:gd name="connsiteX717" fmla="*/ 389706 w 788246"/>
                <a:gd name="connsiteY717" fmla="*/ 290003 h 788298"/>
                <a:gd name="connsiteX718" fmla="*/ 390399 w 788246"/>
                <a:gd name="connsiteY718" fmla="*/ 289223 h 788298"/>
                <a:gd name="connsiteX719" fmla="*/ 391089 w 788246"/>
                <a:gd name="connsiteY719" fmla="*/ 288456 h 788298"/>
                <a:gd name="connsiteX720" fmla="*/ 391796 w 788246"/>
                <a:gd name="connsiteY720" fmla="*/ 287687 h 788298"/>
                <a:gd name="connsiteX721" fmla="*/ 392500 w 788246"/>
                <a:gd name="connsiteY721" fmla="*/ 286921 h 788298"/>
                <a:gd name="connsiteX722" fmla="*/ 393218 w 788246"/>
                <a:gd name="connsiteY722" fmla="*/ 286166 h 788298"/>
                <a:gd name="connsiteX723" fmla="*/ 393934 w 788246"/>
                <a:gd name="connsiteY723" fmla="*/ 285397 h 788298"/>
                <a:gd name="connsiteX724" fmla="*/ 394652 w 788246"/>
                <a:gd name="connsiteY724" fmla="*/ 284642 h 788298"/>
                <a:gd name="connsiteX725" fmla="*/ 395381 w 788246"/>
                <a:gd name="connsiteY725" fmla="*/ 283898 h 788298"/>
                <a:gd name="connsiteX726" fmla="*/ 396111 w 788246"/>
                <a:gd name="connsiteY726" fmla="*/ 283143 h 788298"/>
                <a:gd name="connsiteX727" fmla="*/ 396855 w 788246"/>
                <a:gd name="connsiteY727" fmla="*/ 282402 h 788298"/>
                <a:gd name="connsiteX728" fmla="*/ 397598 w 788246"/>
                <a:gd name="connsiteY728" fmla="*/ 281658 h 788298"/>
                <a:gd name="connsiteX729" fmla="*/ 399208 w 788246"/>
                <a:gd name="connsiteY729" fmla="*/ 280047 h 788298"/>
                <a:gd name="connsiteX730" fmla="*/ 399233 w 788246"/>
                <a:gd name="connsiteY730" fmla="*/ 280072 h 788298"/>
                <a:gd name="connsiteX731" fmla="*/ 450520 w 788246"/>
                <a:gd name="connsiteY731" fmla="*/ 246493 h 788298"/>
                <a:gd name="connsiteX732" fmla="*/ 513940 w 788246"/>
                <a:gd name="connsiteY732" fmla="*/ 233892 h 788298"/>
                <a:gd name="connsiteX733" fmla="*/ 513940 w 788246"/>
                <a:gd name="connsiteY733" fmla="*/ 240564 h 788298"/>
                <a:gd name="connsiteX734" fmla="*/ 453037 w 788246"/>
                <a:gd name="connsiteY734" fmla="*/ 252636 h 788298"/>
                <a:gd name="connsiteX735" fmla="*/ 403941 w 788246"/>
                <a:gd name="connsiteY735" fmla="*/ 284780 h 788298"/>
                <a:gd name="connsiteX736" fmla="*/ 445599 w 788246"/>
                <a:gd name="connsiteY736" fmla="*/ 326441 h 788298"/>
                <a:gd name="connsiteX737" fmla="*/ 475630 w 788246"/>
                <a:gd name="connsiteY737" fmla="*/ 307058 h 788298"/>
                <a:gd name="connsiteX738" fmla="*/ 513940 w 788246"/>
                <a:gd name="connsiteY738" fmla="*/ 299443 h 788298"/>
                <a:gd name="connsiteX739" fmla="*/ 513940 w 788246"/>
                <a:gd name="connsiteY739" fmla="*/ 306114 h 788298"/>
                <a:gd name="connsiteX740" fmla="*/ 478172 w 788246"/>
                <a:gd name="connsiteY740" fmla="*/ 313201 h 788298"/>
                <a:gd name="connsiteX741" fmla="*/ 448758 w 788246"/>
                <a:gd name="connsiteY741" fmla="*/ 332634 h 788298"/>
                <a:gd name="connsiteX742" fmla="*/ 448331 w 788246"/>
                <a:gd name="connsiteY742" fmla="*/ 333050 h 788298"/>
                <a:gd name="connsiteX743" fmla="*/ 447916 w 788246"/>
                <a:gd name="connsiteY743" fmla="*/ 333465 h 788298"/>
                <a:gd name="connsiteX744" fmla="*/ 427652 w 788246"/>
                <a:gd name="connsiteY744" fmla="*/ 363698 h 788298"/>
                <a:gd name="connsiteX745" fmla="*/ 420566 w 788246"/>
                <a:gd name="connsiteY745" fmla="*/ 399494 h 788298"/>
                <a:gd name="connsiteX746" fmla="*/ 420566 w 788246"/>
                <a:gd name="connsiteY746" fmla="*/ 400059 h 788298"/>
                <a:gd name="connsiteX747" fmla="*/ 420566 w 788246"/>
                <a:gd name="connsiteY747" fmla="*/ 400085 h 788298"/>
                <a:gd name="connsiteX748" fmla="*/ 420580 w 788246"/>
                <a:gd name="connsiteY748" fmla="*/ 400639 h 788298"/>
                <a:gd name="connsiteX749" fmla="*/ 420580 w 788246"/>
                <a:gd name="connsiteY749" fmla="*/ 400676 h 788298"/>
                <a:gd name="connsiteX750" fmla="*/ 420580 w 788246"/>
                <a:gd name="connsiteY750" fmla="*/ 401205 h 788298"/>
                <a:gd name="connsiteX751" fmla="*/ 420580 w 788246"/>
                <a:gd name="connsiteY751" fmla="*/ 401267 h 788298"/>
                <a:gd name="connsiteX752" fmla="*/ 420591 w 788246"/>
                <a:gd name="connsiteY752" fmla="*/ 401784 h 788298"/>
                <a:gd name="connsiteX753" fmla="*/ 420591 w 788246"/>
                <a:gd name="connsiteY753" fmla="*/ 401858 h 788298"/>
                <a:gd name="connsiteX754" fmla="*/ 420605 w 788246"/>
                <a:gd name="connsiteY754" fmla="*/ 402350 h 788298"/>
                <a:gd name="connsiteX755" fmla="*/ 420616 w 788246"/>
                <a:gd name="connsiteY755" fmla="*/ 402452 h 788298"/>
                <a:gd name="connsiteX756" fmla="*/ 420630 w 788246"/>
                <a:gd name="connsiteY756" fmla="*/ 402916 h 788298"/>
                <a:gd name="connsiteX757" fmla="*/ 420630 w 788246"/>
                <a:gd name="connsiteY757" fmla="*/ 403043 h 788298"/>
                <a:gd name="connsiteX758" fmla="*/ 420653 w 788246"/>
                <a:gd name="connsiteY758" fmla="*/ 403495 h 788298"/>
                <a:gd name="connsiteX759" fmla="*/ 420653 w 788246"/>
                <a:gd name="connsiteY759" fmla="*/ 403620 h 788298"/>
                <a:gd name="connsiteX760" fmla="*/ 420679 w 788246"/>
                <a:gd name="connsiteY760" fmla="*/ 404061 h 788298"/>
                <a:gd name="connsiteX761" fmla="*/ 420679 w 788246"/>
                <a:gd name="connsiteY761" fmla="*/ 404213 h 788298"/>
                <a:gd name="connsiteX762" fmla="*/ 420704 w 788246"/>
                <a:gd name="connsiteY762" fmla="*/ 404641 h 788298"/>
                <a:gd name="connsiteX763" fmla="*/ 420718 w 788246"/>
                <a:gd name="connsiteY763" fmla="*/ 404805 h 788298"/>
                <a:gd name="connsiteX764" fmla="*/ 420743 w 788246"/>
                <a:gd name="connsiteY764" fmla="*/ 405206 h 788298"/>
                <a:gd name="connsiteX765" fmla="*/ 420743 w 788246"/>
                <a:gd name="connsiteY765" fmla="*/ 405384 h 788298"/>
                <a:gd name="connsiteX766" fmla="*/ 420780 w 788246"/>
                <a:gd name="connsiteY766" fmla="*/ 405774 h 788298"/>
                <a:gd name="connsiteX767" fmla="*/ 420792 w 788246"/>
                <a:gd name="connsiteY767" fmla="*/ 405961 h 788298"/>
                <a:gd name="connsiteX768" fmla="*/ 420817 w 788246"/>
                <a:gd name="connsiteY768" fmla="*/ 406352 h 788298"/>
                <a:gd name="connsiteX769" fmla="*/ 420831 w 788246"/>
                <a:gd name="connsiteY769" fmla="*/ 406552 h 788298"/>
                <a:gd name="connsiteX770" fmla="*/ 420856 w 788246"/>
                <a:gd name="connsiteY770" fmla="*/ 406920 h 788298"/>
                <a:gd name="connsiteX771" fmla="*/ 420868 w 788246"/>
                <a:gd name="connsiteY771" fmla="*/ 407132 h 788298"/>
                <a:gd name="connsiteX772" fmla="*/ 420905 w 788246"/>
                <a:gd name="connsiteY772" fmla="*/ 407485 h 788298"/>
                <a:gd name="connsiteX773" fmla="*/ 420919 w 788246"/>
                <a:gd name="connsiteY773" fmla="*/ 407712 h 788298"/>
                <a:gd name="connsiteX774" fmla="*/ 420956 w 788246"/>
                <a:gd name="connsiteY774" fmla="*/ 408051 h 788298"/>
                <a:gd name="connsiteX775" fmla="*/ 420970 w 788246"/>
                <a:gd name="connsiteY775" fmla="*/ 408291 h 788298"/>
                <a:gd name="connsiteX776" fmla="*/ 421007 w 788246"/>
                <a:gd name="connsiteY776" fmla="*/ 408631 h 788298"/>
                <a:gd name="connsiteX777" fmla="*/ 421032 w 788246"/>
                <a:gd name="connsiteY777" fmla="*/ 408869 h 788298"/>
                <a:gd name="connsiteX778" fmla="*/ 421069 w 788246"/>
                <a:gd name="connsiteY778" fmla="*/ 409196 h 788298"/>
                <a:gd name="connsiteX779" fmla="*/ 421095 w 788246"/>
                <a:gd name="connsiteY779" fmla="*/ 409448 h 788298"/>
                <a:gd name="connsiteX780" fmla="*/ 421134 w 788246"/>
                <a:gd name="connsiteY780" fmla="*/ 409762 h 788298"/>
                <a:gd name="connsiteX781" fmla="*/ 421157 w 788246"/>
                <a:gd name="connsiteY781" fmla="*/ 410028 h 788298"/>
                <a:gd name="connsiteX782" fmla="*/ 421196 w 788246"/>
                <a:gd name="connsiteY782" fmla="*/ 410330 h 788298"/>
                <a:gd name="connsiteX783" fmla="*/ 421221 w 788246"/>
                <a:gd name="connsiteY783" fmla="*/ 410607 h 788298"/>
                <a:gd name="connsiteX784" fmla="*/ 421258 w 788246"/>
                <a:gd name="connsiteY784" fmla="*/ 410896 h 788298"/>
                <a:gd name="connsiteX785" fmla="*/ 421284 w 788246"/>
                <a:gd name="connsiteY785" fmla="*/ 411173 h 788298"/>
                <a:gd name="connsiteX786" fmla="*/ 421334 w 788246"/>
                <a:gd name="connsiteY786" fmla="*/ 411462 h 788298"/>
                <a:gd name="connsiteX787" fmla="*/ 421485 w 788246"/>
                <a:gd name="connsiteY787" fmla="*/ 412595 h 788298"/>
                <a:gd name="connsiteX788" fmla="*/ 421524 w 788246"/>
                <a:gd name="connsiteY788" fmla="*/ 412898 h 788298"/>
                <a:gd name="connsiteX789" fmla="*/ 421649 w 788246"/>
                <a:gd name="connsiteY789" fmla="*/ 413727 h 788298"/>
                <a:gd name="connsiteX790" fmla="*/ 421685 w 788246"/>
                <a:gd name="connsiteY790" fmla="*/ 414029 h 788298"/>
                <a:gd name="connsiteX791" fmla="*/ 421736 w 788246"/>
                <a:gd name="connsiteY791" fmla="*/ 414295 h 788298"/>
                <a:gd name="connsiteX792" fmla="*/ 421875 w 788246"/>
                <a:gd name="connsiteY792" fmla="*/ 415163 h 788298"/>
                <a:gd name="connsiteX793" fmla="*/ 421926 w 788246"/>
                <a:gd name="connsiteY793" fmla="*/ 415426 h 788298"/>
                <a:gd name="connsiteX794" fmla="*/ 421977 w 788246"/>
                <a:gd name="connsiteY794" fmla="*/ 415729 h 788298"/>
                <a:gd name="connsiteX795" fmla="*/ 422027 w 788246"/>
                <a:gd name="connsiteY795" fmla="*/ 415994 h 788298"/>
                <a:gd name="connsiteX796" fmla="*/ 422076 w 788246"/>
                <a:gd name="connsiteY796" fmla="*/ 416295 h 788298"/>
                <a:gd name="connsiteX797" fmla="*/ 422126 w 788246"/>
                <a:gd name="connsiteY797" fmla="*/ 416560 h 788298"/>
                <a:gd name="connsiteX798" fmla="*/ 422177 w 788246"/>
                <a:gd name="connsiteY798" fmla="*/ 416863 h 788298"/>
                <a:gd name="connsiteX799" fmla="*/ 422341 w 788246"/>
                <a:gd name="connsiteY799" fmla="*/ 417680 h 788298"/>
                <a:gd name="connsiteX800" fmla="*/ 422392 w 788246"/>
                <a:gd name="connsiteY800" fmla="*/ 417982 h 788298"/>
                <a:gd name="connsiteX801" fmla="*/ 422454 w 788246"/>
                <a:gd name="connsiteY801" fmla="*/ 418246 h 788298"/>
                <a:gd name="connsiteX802" fmla="*/ 422505 w 788246"/>
                <a:gd name="connsiteY802" fmla="*/ 418537 h 788298"/>
                <a:gd name="connsiteX803" fmla="*/ 422567 w 788246"/>
                <a:gd name="connsiteY803" fmla="*/ 418800 h 788298"/>
                <a:gd name="connsiteX804" fmla="*/ 422944 w 788246"/>
                <a:gd name="connsiteY804" fmla="*/ 420488 h 788298"/>
                <a:gd name="connsiteX805" fmla="*/ 422994 w 788246"/>
                <a:gd name="connsiteY805" fmla="*/ 420763 h 788298"/>
                <a:gd name="connsiteX806" fmla="*/ 423071 w 788246"/>
                <a:gd name="connsiteY806" fmla="*/ 421040 h 788298"/>
                <a:gd name="connsiteX807" fmla="*/ 423537 w 788246"/>
                <a:gd name="connsiteY807" fmla="*/ 422965 h 788298"/>
                <a:gd name="connsiteX808" fmla="*/ 423625 w 788246"/>
                <a:gd name="connsiteY808" fmla="*/ 423268 h 788298"/>
                <a:gd name="connsiteX809" fmla="*/ 424078 w 788246"/>
                <a:gd name="connsiteY809" fmla="*/ 424930 h 788298"/>
                <a:gd name="connsiteX810" fmla="*/ 424128 w 788246"/>
                <a:gd name="connsiteY810" fmla="*/ 425157 h 788298"/>
                <a:gd name="connsiteX811" fmla="*/ 424228 w 788246"/>
                <a:gd name="connsiteY811" fmla="*/ 425482 h 788298"/>
                <a:gd name="connsiteX812" fmla="*/ 424278 w 788246"/>
                <a:gd name="connsiteY812" fmla="*/ 425697 h 788298"/>
                <a:gd name="connsiteX813" fmla="*/ 424392 w 788246"/>
                <a:gd name="connsiteY813" fmla="*/ 426037 h 788298"/>
                <a:gd name="connsiteX814" fmla="*/ 424443 w 788246"/>
                <a:gd name="connsiteY814" fmla="*/ 426240 h 788298"/>
                <a:gd name="connsiteX815" fmla="*/ 424556 w 788246"/>
                <a:gd name="connsiteY815" fmla="*/ 426591 h 788298"/>
                <a:gd name="connsiteX816" fmla="*/ 424606 w 788246"/>
                <a:gd name="connsiteY816" fmla="*/ 426780 h 788298"/>
                <a:gd name="connsiteX817" fmla="*/ 424895 w 788246"/>
                <a:gd name="connsiteY817" fmla="*/ 427685 h 788298"/>
                <a:gd name="connsiteX818" fmla="*/ 424946 w 788246"/>
                <a:gd name="connsiteY818" fmla="*/ 427849 h 788298"/>
                <a:gd name="connsiteX819" fmla="*/ 425073 w 788246"/>
                <a:gd name="connsiteY819" fmla="*/ 428239 h 788298"/>
                <a:gd name="connsiteX820" fmla="*/ 425110 w 788246"/>
                <a:gd name="connsiteY820" fmla="*/ 428392 h 788298"/>
                <a:gd name="connsiteX821" fmla="*/ 425248 w 788246"/>
                <a:gd name="connsiteY821" fmla="*/ 428782 h 788298"/>
                <a:gd name="connsiteX822" fmla="*/ 425285 w 788246"/>
                <a:gd name="connsiteY822" fmla="*/ 428921 h 788298"/>
                <a:gd name="connsiteX823" fmla="*/ 425437 w 788246"/>
                <a:gd name="connsiteY823" fmla="*/ 429334 h 788298"/>
                <a:gd name="connsiteX824" fmla="*/ 425463 w 788246"/>
                <a:gd name="connsiteY824" fmla="*/ 429447 h 788298"/>
                <a:gd name="connsiteX825" fmla="*/ 425613 w 788246"/>
                <a:gd name="connsiteY825" fmla="*/ 429877 h 788298"/>
                <a:gd name="connsiteX826" fmla="*/ 425650 w 788246"/>
                <a:gd name="connsiteY826" fmla="*/ 429990 h 788298"/>
                <a:gd name="connsiteX827" fmla="*/ 425802 w 788246"/>
                <a:gd name="connsiteY827" fmla="*/ 430417 h 788298"/>
                <a:gd name="connsiteX828" fmla="*/ 425828 w 788246"/>
                <a:gd name="connsiteY828" fmla="*/ 430519 h 788298"/>
                <a:gd name="connsiteX829" fmla="*/ 425992 w 788246"/>
                <a:gd name="connsiteY829" fmla="*/ 430960 h 788298"/>
                <a:gd name="connsiteX830" fmla="*/ 426015 w 788246"/>
                <a:gd name="connsiteY830" fmla="*/ 431047 h 788298"/>
                <a:gd name="connsiteX831" fmla="*/ 426193 w 788246"/>
                <a:gd name="connsiteY831" fmla="*/ 431511 h 788298"/>
                <a:gd name="connsiteX832" fmla="*/ 426204 w 788246"/>
                <a:gd name="connsiteY832" fmla="*/ 431576 h 788298"/>
                <a:gd name="connsiteX833" fmla="*/ 426393 w 788246"/>
                <a:gd name="connsiteY833" fmla="*/ 432054 h 788298"/>
                <a:gd name="connsiteX834" fmla="*/ 426405 w 788246"/>
                <a:gd name="connsiteY834" fmla="*/ 432091 h 788298"/>
                <a:gd name="connsiteX835" fmla="*/ 426595 w 788246"/>
                <a:gd name="connsiteY835" fmla="*/ 432594 h 788298"/>
                <a:gd name="connsiteX836" fmla="*/ 426595 w 788246"/>
                <a:gd name="connsiteY836" fmla="*/ 432620 h 788298"/>
                <a:gd name="connsiteX837" fmla="*/ 426795 w 788246"/>
                <a:gd name="connsiteY837" fmla="*/ 433123 h 788298"/>
                <a:gd name="connsiteX838" fmla="*/ 426795 w 788246"/>
                <a:gd name="connsiteY838" fmla="*/ 433137 h 788298"/>
                <a:gd name="connsiteX839" fmla="*/ 426999 w 788246"/>
                <a:gd name="connsiteY839" fmla="*/ 433666 h 788298"/>
                <a:gd name="connsiteX840" fmla="*/ 427010 w 788246"/>
                <a:gd name="connsiteY840" fmla="*/ 433666 h 788298"/>
                <a:gd name="connsiteX841" fmla="*/ 427211 w 788246"/>
                <a:gd name="connsiteY841" fmla="*/ 434181 h 788298"/>
                <a:gd name="connsiteX842" fmla="*/ 427211 w 788246"/>
                <a:gd name="connsiteY842" fmla="*/ 434206 h 788298"/>
                <a:gd name="connsiteX843" fmla="*/ 427414 w 788246"/>
                <a:gd name="connsiteY843" fmla="*/ 434696 h 788298"/>
                <a:gd name="connsiteX844" fmla="*/ 427437 w 788246"/>
                <a:gd name="connsiteY844" fmla="*/ 434735 h 788298"/>
                <a:gd name="connsiteX845" fmla="*/ 427626 w 788246"/>
                <a:gd name="connsiteY845" fmla="*/ 435213 h 788298"/>
                <a:gd name="connsiteX846" fmla="*/ 427652 w 788246"/>
                <a:gd name="connsiteY846" fmla="*/ 435275 h 788298"/>
                <a:gd name="connsiteX847" fmla="*/ 427853 w 788246"/>
                <a:gd name="connsiteY847" fmla="*/ 435742 h 788298"/>
                <a:gd name="connsiteX848" fmla="*/ 427867 w 788246"/>
                <a:gd name="connsiteY848" fmla="*/ 435792 h 788298"/>
                <a:gd name="connsiteX849" fmla="*/ 428079 w 788246"/>
                <a:gd name="connsiteY849" fmla="*/ 436282 h 788298"/>
                <a:gd name="connsiteX850" fmla="*/ 428079 w 788246"/>
                <a:gd name="connsiteY850" fmla="*/ 436307 h 788298"/>
                <a:gd name="connsiteX851" fmla="*/ 428308 w 788246"/>
                <a:gd name="connsiteY851" fmla="*/ 436811 h 788298"/>
                <a:gd name="connsiteX852" fmla="*/ 428534 w 788246"/>
                <a:gd name="connsiteY852" fmla="*/ 437328 h 788298"/>
                <a:gd name="connsiteX853" fmla="*/ 428545 w 788246"/>
                <a:gd name="connsiteY853" fmla="*/ 437340 h 788298"/>
                <a:gd name="connsiteX854" fmla="*/ 428760 w 788246"/>
                <a:gd name="connsiteY854" fmla="*/ 437831 h 788298"/>
                <a:gd name="connsiteX855" fmla="*/ 428772 w 788246"/>
                <a:gd name="connsiteY855" fmla="*/ 437868 h 788298"/>
                <a:gd name="connsiteX856" fmla="*/ 428987 w 788246"/>
                <a:gd name="connsiteY856" fmla="*/ 438346 h 788298"/>
                <a:gd name="connsiteX857" fmla="*/ 429012 w 788246"/>
                <a:gd name="connsiteY857" fmla="*/ 438397 h 788298"/>
                <a:gd name="connsiteX858" fmla="*/ 429224 w 788246"/>
                <a:gd name="connsiteY858" fmla="*/ 438850 h 788298"/>
                <a:gd name="connsiteX859" fmla="*/ 429263 w 788246"/>
                <a:gd name="connsiteY859" fmla="*/ 438914 h 788298"/>
                <a:gd name="connsiteX860" fmla="*/ 429465 w 788246"/>
                <a:gd name="connsiteY860" fmla="*/ 439353 h 788298"/>
                <a:gd name="connsiteX861" fmla="*/ 429502 w 788246"/>
                <a:gd name="connsiteY861" fmla="*/ 439441 h 788298"/>
                <a:gd name="connsiteX862" fmla="*/ 429704 w 788246"/>
                <a:gd name="connsiteY862" fmla="*/ 439870 h 788298"/>
                <a:gd name="connsiteX863" fmla="*/ 429753 w 788246"/>
                <a:gd name="connsiteY863" fmla="*/ 439958 h 788298"/>
                <a:gd name="connsiteX864" fmla="*/ 429956 w 788246"/>
                <a:gd name="connsiteY864" fmla="*/ 440374 h 788298"/>
                <a:gd name="connsiteX865" fmla="*/ 430005 w 788246"/>
                <a:gd name="connsiteY865" fmla="*/ 440487 h 788298"/>
                <a:gd name="connsiteX866" fmla="*/ 430194 w 788246"/>
                <a:gd name="connsiteY866" fmla="*/ 440877 h 788298"/>
                <a:gd name="connsiteX867" fmla="*/ 430256 w 788246"/>
                <a:gd name="connsiteY867" fmla="*/ 441002 h 788298"/>
                <a:gd name="connsiteX868" fmla="*/ 430446 w 788246"/>
                <a:gd name="connsiteY868" fmla="*/ 441380 h 788298"/>
                <a:gd name="connsiteX869" fmla="*/ 430522 w 788246"/>
                <a:gd name="connsiteY869" fmla="*/ 441519 h 788298"/>
                <a:gd name="connsiteX870" fmla="*/ 430698 w 788246"/>
                <a:gd name="connsiteY870" fmla="*/ 441870 h 788298"/>
                <a:gd name="connsiteX871" fmla="*/ 430785 w 788246"/>
                <a:gd name="connsiteY871" fmla="*/ 442022 h 788298"/>
                <a:gd name="connsiteX872" fmla="*/ 430963 w 788246"/>
                <a:gd name="connsiteY872" fmla="*/ 442373 h 788298"/>
                <a:gd name="connsiteX873" fmla="*/ 431051 w 788246"/>
                <a:gd name="connsiteY873" fmla="*/ 442537 h 788298"/>
                <a:gd name="connsiteX874" fmla="*/ 431215 w 788246"/>
                <a:gd name="connsiteY874" fmla="*/ 442879 h 788298"/>
                <a:gd name="connsiteX875" fmla="*/ 431314 w 788246"/>
                <a:gd name="connsiteY875" fmla="*/ 443055 h 788298"/>
                <a:gd name="connsiteX876" fmla="*/ 431478 w 788246"/>
                <a:gd name="connsiteY876" fmla="*/ 443369 h 788298"/>
                <a:gd name="connsiteX877" fmla="*/ 431580 w 788246"/>
                <a:gd name="connsiteY877" fmla="*/ 443558 h 788298"/>
                <a:gd name="connsiteX878" fmla="*/ 431743 w 788246"/>
                <a:gd name="connsiteY878" fmla="*/ 443872 h 788298"/>
                <a:gd name="connsiteX879" fmla="*/ 431856 w 788246"/>
                <a:gd name="connsiteY879" fmla="*/ 444061 h 788298"/>
                <a:gd name="connsiteX880" fmla="*/ 432021 w 788246"/>
                <a:gd name="connsiteY880" fmla="*/ 444364 h 788298"/>
                <a:gd name="connsiteX881" fmla="*/ 432133 w 788246"/>
                <a:gd name="connsiteY881" fmla="*/ 444565 h 788298"/>
                <a:gd name="connsiteX882" fmla="*/ 432295 w 788246"/>
                <a:gd name="connsiteY882" fmla="*/ 444853 h 788298"/>
                <a:gd name="connsiteX883" fmla="*/ 432408 w 788246"/>
                <a:gd name="connsiteY883" fmla="*/ 445068 h 788298"/>
                <a:gd name="connsiteX884" fmla="*/ 432572 w 788246"/>
                <a:gd name="connsiteY884" fmla="*/ 445357 h 788298"/>
                <a:gd name="connsiteX885" fmla="*/ 432699 w 788246"/>
                <a:gd name="connsiteY885" fmla="*/ 445572 h 788298"/>
                <a:gd name="connsiteX886" fmla="*/ 432850 w 788246"/>
                <a:gd name="connsiteY886" fmla="*/ 445849 h 788298"/>
                <a:gd name="connsiteX887" fmla="*/ 432976 w 788246"/>
                <a:gd name="connsiteY887" fmla="*/ 446075 h 788298"/>
                <a:gd name="connsiteX888" fmla="*/ 433126 w 788246"/>
                <a:gd name="connsiteY888" fmla="*/ 446338 h 788298"/>
                <a:gd name="connsiteX889" fmla="*/ 433265 w 788246"/>
                <a:gd name="connsiteY889" fmla="*/ 446567 h 788298"/>
                <a:gd name="connsiteX890" fmla="*/ 433417 w 788246"/>
                <a:gd name="connsiteY890" fmla="*/ 446818 h 788298"/>
                <a:gd name="connsiteX891" fmla="*/ 433556 w 788246"/>
                <a:gd name="connsiteY891" fmla="*/ 447056 h 788298"/>
                <a:gd name="connsiteX892" fmla="*/ 433706 w 788246"/>
                <a:gd name="connsiteY892" fmla="*/ 447308 h 788298"/>
                <a:gd name="connsiteX893" fmla="*/ 433856 w 788246"/>
                <a:gd name="connsiteY893" fmla="*/ 447560 h 788298"/>
                <a:gd name="connsiteX894" fmla="*/ 433995 w 788246"/>
                <a:gd name="connsiteY894" fmla="*/ 447800 h 788298"/>
                <a:gd name="connsiteX895" fmla="*/ 434159 w 788246"/>
                <a:gd name="connsiteY895" fmla="*/ 448052 h 788298"/>
                <a:gd name="connsiteX896" fmla="*/ 434297 w 788246"/>
                <a:gd name="connsiteY896" fmla="*/ 448278 h 788298"/>
                <a:gd name="connsiteX897" fmla="*/ 434450 w 788246"/>
                <a:gd name="connsiteY897" fmla="*/ 448541 h 788298"/>
                <a:gd name="connsiteX898" fmla="*/ 434600 w 788246"/>
                <a:gd name="connsiteY898" fmla="*/ 448767 h 788298"/>
                <a:gd name="connsiteX899" fmla="*/ 434749 w 788246"/>
                <a:gd name="connsiteY899" fmla="*/ 449019 h 788298"/>
                <a:gd name="connsiteX900" fmla="*/ 434902 w 788246"/>
                <a:gd name="connsiteY900" fmla="*/ 449248 h 788298"/>
                <a:gd name="connsiteX901" fmla="*/ 435066 w 788246"/>
                <a:gd name="connsiteY901" fmla="*/ 449511 h 788298"/>
                <a:gd name="connsiteX902" fmla="*/ 435205 w 788246"/>
                <a:gd name="connsiteY902" fmla="*/ 449726 h 788298"/>
                <a:gd name="connsiteX903" fmla="*/ 435366 w 788246"/>
                <a:gd name="connsiteY903" fmla="*/ 449989 h 788298"/>
                <a:gd name="connsiteX904" fmla="*/ 435505 w 788246"/>
                <a:gd name="connsiteY904" fmla="*/ 450204 h 788298"/>
                <a:gd name="connsiteX905" fmla="*/ 435683 w 788246"/>
                <a:gd name="connsiteY905" fmla="*/ 450467 h 788298"/>
                <a:gd name="connsiteX906" fmla="*/ 435821 w 788246"/>
                <a:gd name="connsiteY906" fmla="*/ 450682 h 788298"/>
                <a:gd name="connsiteX907" fmla="*/ 435996 w 788246"/>
                <a:gd name="connsiteY907" fmla="*/ 450945 h 788298"/>
                <a:gd name="connsiteX908" fmla="*/ 436135 w 788246"/>
                <a:gd name="connsiteY908" fmla="*/ 451160 h 788298"/>
                <a:gd name="connsiteX909" fmla="*/ 436311 w 788246"/>
                <a:gd name="connsiteY909" fmla="*/ 451425 h 788298"/>
                <a:gd name="connsiteX910" fmla="*/ 436449 w 788246"/>
                <a:gd name="connsiteY910" fmla="*/ 451637 h 788298"/>
                <a:gd name="connsiteX911" fmla="*/ 436639 w 788246"/>
                <a:gd name="connsiteY911" fmla="*/ 451903 h 788298"/>
                <a:gd name="connsiteX912" fmla="*/ 436777 w 788246"/>
                <a:gd name="connsiteY912" fmla="*/ 452104 h 788298"/>
                <a:gd name="connsiteX913" fmla="*/ 436966 w 788246"/>
                <a:gd name="connsiteY913" fmla="*/ 452381 h 788298"/>
                <a:gd name="connsiteX914" fmla="*/ 437105 w 788246"/>
                <a:gd name="connsiteY914" fmla="*/ 452582 h 788298"/>
                <a:gd name="connsiteX915" fmla="*/ 437280 w 788246"/>
                <a:gd name="connsiteY915" fmla="*/ 452847 h 788298"/>
                <a:gd name="connsiteX916" fmla="*/ 437431 w 788246"/>
                <a:gd name="connsiteY916" fmla="*/ 453048 h 788298"/>
                <a:gd name="connsiteX917" fmla="*/ 437620 w 788246"/>
                <a:gd name="connsiteY917" fmla="*/ 453312 h 788298"/>
                <a:gd name="connsiteX918" fmla="*/ 437758 w 788246"/>
                <a:gd name="connsiteY918" fmla="*/ 453512 h 788298"/>
                <a:gd name="connsiteX919" fmla="*/ 437948 w 788246"/>
                <a:gd name="connsiteY919" fmla="*/ 453778 h 788298"/>
                <a:gd name="connsiteX920" fmla="*/ 438097 w 788246"/>
                <a:gd name="connsiteY920" fmla="*/ 453979 h 788298"/>
                <a:gd name="connsiteX921" fmla="*/ 439647 w 788246"/>
                <a:gd name="connsiteY921" fmla="*/ 456080 h 788298"/>
                <a:gd name="connsiteX922" fmla="*/ 439811 w 788246"/>
                <a:gd name="connsiteY922" fmla="*/ 456295 h 788298"/>
                <a:gd name="connsiteX923" fmla="*/ 439998 w 788246"/>
                <a:gd name="connsiteY923" fmla="*/ 456535 h 788298"/>
                <a:gd name="connsiteX924" fmla="*/ 440162 w 788246"/>
                <a:gd name="connsiteY924" fmla="*/ 456747 h 788298"/>
                <a:gd name="connsiteX925" fmla="*/ 440705 w 788246"/>
                <a:gd name="connsiteY925" fmla="*/ 457440 h 788298"/>
                <a:gd name="connsiteX926" fmla="*/ 440880 w 788246"/>
                <a:gd name="connsiteY926" fmla="*/ 457655 h 788298"/>
                <a:gd name="connsiteX927" fmla="*/ 441055 w 788246"/>
                <a:gd name="connsiteY927" fmla="*/ 457881 h 788298"/>
                <a:gd name="connsiteX928" fmla="*/ 441245 w 788246"/>
                <a:gd name="connsiteY928" fmla="*/ 458108 h 788298"/>
                <a:gd name="connsiteX929" fmla="*/ 441409 w 788246"/>
                <a:gd name="connsiteY929" fmla="*/ 458322 h 788298"/>
                <a:gd name="connsiteX930" fmla="*/ 441610 w 788246"/>
                <a:gd name="connsiteY930" fmla="*/ 458560 h 788298"/>
                <a:gd name="connsiteX931" fmla="*/ 441773 w 788246"/>
                <a:gd name="connsiteY931" fmla="*/ 458775 h 788298"/>
                <a:gd name="connsiteX932" fmla="*/ 441988 w 788246"/>
                <a:gd name="connsiteY932" fmla="*/ 459013 h 788298"/>
                <a:gd name="connsiteX933" fmla="*/ 442138 w 788246"/>
                <a:gd name="connsiteY933" fmla="*/ 459216 h 788298"/>
                <a:gd name="connsiteX934" fmla="*/ 442353 w 788246"/>
                <a:gd name="connsiteY934" fmla="*/ 459454 h 788298"/>
                <a:gd name="connsiteX935" fmla="*/ 442503 w 788246"/>
                <a:gd name="connsiteY935" fmla="*/ 459643 h 788298"/>
                <a:gd name="connsiteX936" fmla="*/ 442729 w 788246"/>
                <a:gd name="connsiteY936" fmla="*/ 459906 h 788298"/>
                <a:gd name="connsiteX937" fmla="*/ 442868 w 788246"/>
                <a:gd name="connsiteY937" fmla="*/ 460084 h 788298"/>
                <a:gd name="connsiteX938" fmla="*/ 443108 w 788246"/>
                <a:gd name="connsiteY938" fmla="*/ 460348 h 788298"/>
                <a:gd name="connsiteX939" fmla="*/ 443247 w 788246"/>
                <a:gd name="connsiteY939" fmla="*/ 460511 h 788298"/>
                <a:gd name="connsiteX940" fmla="*/ 443498 w 788246"/>
                <a:gd name="connsiteY940" fmla="*/ 460788 h 788298"/>
                <a:gd name="connsiteX941" fmla="*/ 443623 w 788246"/>
                <a:gd name="connsiteY941" fmla="*/ 460939 h 788298"/>
                <a:gd name="connsiteX942" fmla="*/ 443875 w 788246"/>
                <a:gd name="connsiteY942" fmla="*/ 461229 h 788298"/>
                <a:gd name="connsiteX943" fmla="*/ 444002 w 788246"/>
                <a:gd name="connsiteY943" fmla="*/ 461368 h 788298"/>
                <a:gd name="connsiteX944" fmla="*/ 444265 w 788246"/>
                <a:gd name="connsiteY944" fmla="*/ 461670 h 788298"/>
                <a:gd name="connsiteX945" fmla="*/ 444378 w 788246"/>
                <a:gd name="connsiteY945" fmla="*/ 461795 h 788298"/>
                <a:gd name="connsiteX946" fmla="*/ 445059 w 788246"/>
                <a:gd name="connsiteY946" fmla="*/ 462539 h 788298"/>
                <a:gd name="connsiteX947" fmla="*/ 445147 w 788246"/>
                <a:gd name="connsiteY947" fmla="*/ 462638 h 788298"/>
                <a:gd name="connsiteX948" fmla="*/ 446669 w 788246"/>
                <a:gd name="connsiteY948" fmla="*/ 464250 h 788298"/>
                <a:gd name="connsiteX949" fmla="*/ 446708 w 788246"/>
                <a:gd name="connsiteY949" fmla="*/ 464300 h 788298"/>
                <a:gd name="connsiteX950" fmla="*/ 447500 w 788246"/>
                <a:gd name="connsiteY950" fmla="*/ 465106 h 788298"/>
                <a:gd name="connsiteX951" fmla="*/ 447500 w 788246"/>
                <a:gd name="connsiteY951" fmla="*/ 465118 h 788298"/>
                <a:gd name="connsiteX952" fmla="*/ 447902 w 788246"/>
                <a:gd name="connsiteY952" fmla="*/ 465520 h 788298"/>
                <a:gd name="connsiteX953" fmla="*/ 447916 w 788246"/>
                <a:gd name="connsiteY953" fmla="*/ 465520 h 788298"/>
                <a:gd name="connsiteX954" fmla="*/ 448306 w 788246"/>
                <a:gd name="connsiteY954" fmla="*/ 465924 h 788298"/>
                <a:gd name="connsiteX955" fmla="*/ 448331 w 788246"/>
                <a:gd name="connsiteY955" fmla="*/ 465935 h 788298"/>
                <a:gd name="connsiteX956" fmla="*/ 449123 w 788246"/>
                <a:gd name="connsiteY956" fmla="*/ 466716 h 788298"/>
                <a:gd name="connsiteX957" fmla="*/ 449186 w 788246"/>
                <a:gd name="connsiteY957" fmla="*/ 466767 h 788298"/>
                <a:gd name="connsiteX958" fmla="*/ 450786 w 788246"/>
                <a:gd name="connsiteY958" fmla="*/ 468277 h 788298"/>
                <a:gd name="connsiteX959" fmla="*/ 450899 w 788246"/>
                <a:gd name="connsiteY959" fmla="*/ 468378 h 788298"/>
                <a:gd name="connsiteX960" fmla="*/ 451201 w 788246"/>
                <a:gd name="connsiteY960" fmla="*/ 468667 h 788298"/>
                <a:gd name="connsiteX961" fmla="*/ 451326 w 788246"/>
                <a:gd name="connsiteY961" fmla="*/ 468769 h 788298"/>
                <a:gd name="connsiteX962" fmla="*/ 451628 w 788246"/>
                <a:gd name="connsiteY962" fmla="*/ 469046 h 788298"/>
                <a:gd name="connsiteX963" fmla="*/ 451767 w 788246"/>
                <a:gd name="connsiteY963" fmla="*/ 469159 h 788298"/>
                <a:gd name="connsiteX964" fmla="*/ 452056 w 788246"/>
                <a:gd name="connsiteY964" fmla="*/ 469422 h 788298"/>
                <a:gd name="connsiteX965" fmla="*/ 452208 w 788246"/>
                <a:gd name="connsiteY965" fmla="*/ 469549 h 788298"/>
                <a:gd name="connsiteX966" fmla="*/ 452485 w 788246"/>
                <a:gd name="connsiteY966" fmla="*/ 469801 h 788298"/>
                <a:gd name="connsiteX967" fmla="*/ 452647 w 788246"/>
                <a:gd name="connsiteY967" fmla="*/ 469939 h 788298"/>
                <a:gd name="connsiteX968" fmla="*/ 452912 w 788246"/>
                <a:gd name="connsiteY968" fmla="*/ 470177 h 788298"/>
                <a:gd name="connsiteX969" fmla="*/ 453780 w 788246"/>
                <a:gd name="connsiteY969" fmla="*/ 470921 h 788298"/>
                <a:gd name="connsiteX970" fmla="*/ 453969 w 788246"/>
                <a:gd name="connsiteY970" fmla="*/ 471071 h 788298"/>
                <a:gd name="connsiteX971" fmla="*/ 454208 w 788246"/>
                <a:gd name="connsiteY971" fmla="*/ 471285 h 788298"/>
                <a:gd name="connsiteX972" fmla="*/ 454422 w 788246"/>
                <a:gd name="connsiteY972" fmla="*/ 471449 h 788298"/>
                <a:gd name="connsiteX973" fmla="*/ 455101 w 788246"/>
                <a:gd name="connsiteY973" fmla="*/ 472015 h 788298"/>
                <a:gd name="connsiteX974" fmla="*/ 455316 w 788246"/>
                <a:gd name="connsiteY974" fmla="*/ 472179 h 788298"/>
                <a:gd name="connsiteX975" fmla="*/ 455542 w 788246"/>
                <a:gd name="connsiteY975" fmla="*/ 472369 h 788298"/>
                <a:gd name="connsiteX976" fmla="*/ 455768 w 788246"/>
                <a:gd name="connsiteY976" fmla="*/ 472544 h 788298"/>
                <a:gd name="connsiteX977" fmla="*/ 456221 w 788246"/>
                <a:gd name="connsiteY977" fmla="*/ 472909 h 788298"/>
                <a:gd name="connsiteX978" fmla="*/ 456435 w 788246"/>
                <a:gd name="connsiteY978" fmla="*/ 473084 h 788298"/>
                <a:gd name="connsiteX979" fmla="*/ 457140 w 788246"/>
                <a:gd name="connsiteY979" fmla="*/ 473613 h 788298"/>
                <a:gd name="connsiteX980" fmla="*/ 457343 w 788246"/>
                <a:gd name="connsiteY980" fmla="*/ 473777 h 788298"/>
                <a:gd name="connsiteX981" fmla="*/ 457595 w 788246"/>
                <a:gd name="connsiteY981" fmla="*/ 473966 h 788298"/>
                <a:gd name="connsiteX982" fmla="*/ 457795 w 788246"/>
                <a:gd name="connsiteY982" fmla="*/ 474130 h 788298"/>
                <a:gd name="connsiteX983" fmla="*/ 458059 w 788246"/>
                <a:gd name="connsiteY983" fmla="*/ 474320 h 788298"/>
                <a:gd name="connsiteX984" fmla="*/ 458260 w 788246"/>
                <a:gd name="connsiteY984" fmla="*/ 474470 h 788298"/>
                <a:gd name="connsiteX985" fmla="*/ 458525 w 788246"/>
                <a:gd name="connsiteY985" fmla="*/ 474659 h 788298"/>
                <a:gd name="connsiteX986" fmla="*/ 458715 w 788246"/>
                <a:gd name="connsiteY986" fmla="*/ 474809 h 788298"/>
                <a:gd name="connsiteX987" fmla="*/ 458991 w 788246"/>
                <a:gd name="connsiteY987" fmla="*/ 474999 h 788298"/>
                <a:gd name="connsiteX988" fmla="*/ 459179 w 788246"/>
                <a:gd name="connsiteY988" fmla="*/ 475149 h 788298"/>
                <a:gd name="connsiteX989" fmla="*/ 459455 w 788246"/>
                <a:gd name="connsiteY989" fmla="*/ 475338 h 788298"/>
                <a:gd name="connsiteX990" fmla="*/ 459645 w 788246"/>
                <a:gd name="connsiteY990" fmla="*/ 475477 h 788298"/>
                <a:gd name="connsiteX991" fmla="*/ 459922 w 788246"/>
                <a:gd name="connsiteY991" fmla="*/ 475666 h 788298"/>
                <a:gd name="connsiteX992" fmla="*/ 460111 w 788246"/>
                <a:gd name="connsiteY992" fmla="*/ 475816 h 788298"/>
                <a:gd name="connsiteX993" fmla="*/ 460389 w 788246"/>
                <a:gd name="connsiteY993" fmla="*/ 476005 h 788298"/>
                <a:gd name="connsiteX994" fmla="*/ 460576 w 788246"/>
                <a:gd name="connsiteY994" fmla="*/ 476144 h 788298"/>
                <a:gd name="connsiteX995" fmla="*/ 460853 w 788246"/>
                <a:gd name="connsiteY995" fmla="*/ 476333 h 788298"/>
                <a:gd name="connsiteX996" fmla="*/ 461042 w 788246"/>
                <a:gd name="connsiteY996" fmla="*/ 476472 h 788298"/>
                <a:gd name="connsiteX997" fmla="*/ 461331 w 788246"/>
                <a:gd name="connsiteY997" fmla="*/ 476659 h 788298"/>
                <a:gd name="connsiteX998" fmla="*/ 461520 w 788246"/>
                <a:gd name="connsiteY998" fmla="*/ 476797 h 788298"/>
                <a:gd name="connsiteX999" fmla="*/ 461811 w 788246"/>
                <a:gd name="connsiteY999" fmla="*/ 476975 h 788298"/>
                <a:gd name="connsiteX1000" fmla="*/ 461998 w 788246"/>
                <a:gd name="connsiteY1000" fmla="*/ 477114 h 788298"/>
                <a:gd name="connsiteX1001" fmla="*/ 462275 w 788246"/>
                <a:gd name="connsiteY1001" fmla="*/ 477301 h 788298"/>
                <a:gd name="connsiteX1002" fmla="*/ 462476 w 788246"/>
                <a:gd name="connsiteY1002" fmla="*/ 477428 h 788298"/>
                <a:gd name="connsiteX1003" fmla="*/ 462753 w 788246"/>
                <a:gd name="connsiteY1003" fmla="*/ 477617 h 788298"/>
                <a:gd name="connsiteX1004" fmla="*/ 462956 w 788246"/>
                <a:gd name="connsiteY1004" fmla="*/ 477742 h 788298"/>
                <a:gd name="connsiteX1005" fmla="*/ 463231 w 788246"/>
                <a:gd name="connsiteY1005" fmla="*/ 477920 h 788298"/>
                <a:gd name="connsiteX1006" fmla="*/ 463434 w 788246"/>
                <a:gd name="connsiteY1006" fmla="*/ 478056 h 788298"/>
                <a:gd name="connsiteX1007" fmla="*/ 463711 w 788246"/>
                <a:gd name="connsiteY1007" fmla="*/ 478234 h 788298"/>
                <a:gd name="connsiteX1008" fmla="*/ 463912 w 788246"/>
                <a:gd name="connsiteY1008" fmla="*/ 478372 h 788298"/>
                <a:gd name="connsiteX1009" fmla="*/ 464189 w 788246"/>
                <a:gd name="connsiteY1009" fmla="*/ 478536 h 788298"/>
                <a:gd name="connsiteX1010" fmla="*/ 464401 w 788246"/>
                <a:gd name="connsiteY1010" fmla="*/ 478675 h 788298"/>
                <a:gd name="connsiteX1011" fmla="*/ 464679 w 788246"/>
                <a:gd name="connsiteY1011" fmla="*/ 478836 h 788298"/>
                <a:gd name="connsiteX1012" fmla="*/ 464893 w 788246"/>
                <a:gd name="connsiteY1012" fmla="*/ 478975 h 788298"/>
                <a:gd name="connsiteX1013" fmla="*/ 465157 w 788246"/>
                <a:gd name="connsiteY1013" fmla="*/ 479139 h 788298"/>
                <a:gd name="connsiteX1014" fmla="*/ 465385 w 788246"/>
                <a:gd name="connsiteY1014" fmla="*/ 479277 h 788298"/>
                <a:gd name="connsiteX1015" fmla="*/ 465648 w 788246"/>
                <a:gd name="connsiteY1015" fmla="*/ 479430 h 788298"/>
                <a:gd name="connsiteX1016" fmla="*/ 465875 w 788246"/>
                <a:gd name="connsiteY1016" fmla="*/ 479580 h 788298"/>
                <a:gd name="connsiteX1017" fmla="*/ 466126 w 788246"/>
                <a:gd name="connsiteY1017" fmla="*/ 479730 h 788298"/>
                <a:gd name="connsiteX1018" fmla="*/ 466367 w 788246"/>
                <a:gd name="connsiteY1018" fmla="*/ 479868 h 788298"/>
                <a:gd name="connsiteX1019" fmla="*/ 466618 w 788246"/>
                <a:gd name="connsiteY1019" fmla="*/ 480021 h 788298"/>
                <a:gd name="connsiteX1020" fmla="*/ 466856 w 788246"/>
                <a:gd name="connsiteY1020" fmla="*/ 480159 h 788298"/>
                <a:gd name="connsiteX1021" fmla="*/ 467108 w 788246"/>
                <a:gd name="connsiteY1021" fmla="*/ 480298 h 788298"/>
                <a:gd name="connsiteX1022" fmla="*/ 467359 w 788246"/>
                <a:gd name="connsiteY1022" fmla="*/ 480448 h 788298"/>
                <a:gd name="connsiteX1023" fmla="*/ 467600 w 788246"/>
                <a:gd name="connsiteY1023" fmla="*/ 480587 h 788298"/>
                <a:gd name="connsiteX1024" fmla="*/ 467851 w 788246"/>
                <a:gd name="connsiteY1024" fmla="*/ 480739 h 788298"/>
                <a:gd name="connsiteX1025" fmla="*/ 468091 w 788246"/>
                <a:gd name="connsiteY1025" fmla="*/ 480864 h 788298"/>
                <a:gd name="connsiteX1026" fmla="*/ 468581 w 788246"/>
                <a:gd name="connsiteY1026" fmla="*/ 481141 h 788298"/>
                <a:gd name="connsiteX1027" fmla="*/ 468858 w 788246"/>
                <a:gd name="connsiteY1027" fmla="*/ 481305 h 788298"/>
                <a:gd name="connsiteX1028" fmla="*/ 469072 w 788246"/>
                <a:gd name="connsiteY1028" fmla="*/ 481418 h 788298"/>
                <a:gd name="connsiteX1029" fmla="*/ 469361 w 788246"/>
                <a:gd name="connsiteY1029" fmla="*/ 481582 h 788298"/>
                <a:gd name="connsiteX1030" fmla="*/ 469864 w 788246"/>
                <a:gd name="connsiteY1030" fmla="*/ 481859 h 788298"/>
                <a:gd name="connsiteX1031" fmla="*/ 470065 w 788246"/>
                <a:gd name="connsiteY1031" fmla="*/ 481958 h 788298"/>
                <a:gd name="connsiteX1032" fmla="*/ 470382 w 788246"/>
                <a:gd name="connsiteY1032" fmla="*/ 482122 h 788298"/>
                <a:gd name="connsiteX1033" fmla="*/ 470569 w 788246"/>
                <a:gd name="connsiteY1033" fmla="*/ 482224 h 788298"/>
                <a:gd name="connsiteX1034" fmla="*/ 470885 w 788246"/>
                <a:gd name="connsiteY1034" fmla="*/ 482388 h 788298"/>
                <a:gd name="connsiteX1035" fmla="*/ 471072 w 788246"/>
                <a:gd name="connsiteY1035" fmla="*/ 482475 h 788298"/>
                <a:gd name="connsiteX1036" fmla="*/ 471400 w 788246"/>
                <a:gd name="connsiteY1036" fmla="*/ 482651 h 788298"/>
                <a:gd name="connsiteX1037" fmla="*/ 471564 w 788246"/>
                <a:gd name="connsiteY1037" fmla="*/ 482739 h 788298"/>
                <a:gd name="connsiteX1038" fmla="*/ 471917 w 788246"/>
                <a:gd name="connsiteY1038" fmla="*/ 482916 h 788298"/>
                <a:gd name="connsiteX1039" fmla="*/ 472067 w 788246"/>
                <a:gd name="connsiteY1039" fmla="*/ 482990 h 788298"/>
                <a:gd name="connsiteX1040" fmla="*/ 472432 w 788246"/>
                <a:gd name="connsiteY1040" fmla="*/ 483180 h 788298"/>
                <a:gd name="connsiteX1041" fmla="*/ 472571 w 788246"/>
                <a:gd name="connsiteY1041" fmla="*/ 483242 h 788298"/>
                <a:gd name="connsiteX1042" fmla="*/ 472949 w 788246"/>
                <a:gd name="connsiteY1042" fmla="*/ 483431 h 788298"/>
                <a:gd name="connsiteX1043" fmla="*/ 473074 w 788246"/>
                <a:gd name="connsiteY1043" fmla="*/ 483482 h 788298"/>
                <a:gd name="connsiteX1044" fmla="*/ 473464 w 788246"/>
                <a:gd name="connsiteY1044" fmla="*/ 483683 h 788298"/>
                <a:gd name="connsiteX1045" fmla="*/ 473577 w 788246"/>
                <a:gd name="connsiteY1045" fmla="*/ 483734 h 788298"/>
                <a:gd name="connsiteX1046" fmla="*/ 473993 w 788246"/>
                <a:gd name="connsiteY1046" fmla="*/ 483935 h 788298"/>
                <a:gd name="connsiteX1047" fmla="*/ 474080 w 788246"/>
                <a:gd name="connsiteY1047" fmla="*/ 483972 h 788298"/>
                <a:gd name="connsiteX1048" fmla="*/ 474508 w 788246"/>
                <a:gd name="connsiteY1048" fmla="*/ 484175 h 788298"/>
                <a:gd name="connsiteX1049" fmla="*/ 474598 w 788246"/>
                <a:gd name="connsiteY1049" fmla="*/ 484212 h 788298"/>
                <a:gd name="connsiteX1050" fmla="*/ 475037 w 788246"/>
                <a:gd name="connsiteY1050" fmla="*/ 484427 h 788298"/>
                <a:gd name="connsiteX1051" fmla="*/ 475101 w 788246"/>
                <a:gd name="connsiteY1051" fmla="*/ 484452 h 788298"/>
                <a:gd name="connsiteX1052" fmla="*/ 475566 w 788246"/>
                <a:gd name="connsiteY1052" fmla="*/ 484664 h 788298"/>
                <a:gd name="connsiteX1053" fmla="*/ 475616 w 788246"/>
                <a:gd name="connsiteY1053" fmla="*/ 484678 h 788298"/>
                <a:gd name="connsiteX1054" fmla="*/ 476094 w 788246"/>
                <a:gd name="connsiteY1054" fmla="*/ 484891 h 788298"/>
                <a:gd name="connsiteX1055" fmla="*/ 476119 w 788246"/>
                <a:gd name="connsiteY1055" fmla="*/ 484905 h 788298"/>
                <a:gd name="connsiteX1056" fmla="*/ 476623 w 788246"/>
                <a:gd name="connsiteY1056" fmla="*/ 485131 h 788298"/>
                <a:gd name="connsiteX1057" fmla="*/ 476637 w 788246"/>
                <a:gd name="connsiteY1057" fmla="*/ 485131 h 788298"/>
                <a:gd name="connsiteX1058" fmla="*/ 477140 w 788246"/>
                <a:gd name="connsiteY1058" fmla="*/ 485357 h 788298"/>
                <a:gd name="connsiteX1059" fmla="*/ 477152 w 788246"/>
                <a:gd name="connsiteY1059" fmla="*/ 485357 h 788298"/>
                <a:gd name="connsiteX1060" fmla="*/ 477655 w 788246"/>
                <a:gd name="connsiteY1060" fmla="*/ 485572 h 788298"/>
                <a:gd name="connsiteX1061" fmla="*/ 477692 w 788246"/>
                <a:gd name="connsiteY1061" fmla="*/ 485583 h 788298"/>
                <a:gd name="connsiteX1062" fmla="*/ 478172 w 788246"/>
                <a:gd name="connsiteY1062" fmla="*/ 485784 h 788298"/>
                <a:gd name="connsiteX1063" fmla="*/ 478221 w 788246"/>
                <a:gd name="connsiteY1063" fmla="*/ 485810 h 788298"/>
                <a:gd name="connsiteX1064" fmla="*/ 478701 w 788246"/>
                <a:gd name="connsiteY1064" fmla="*/ 485999 h 788298"/>
                <a:gd name="connsiteX1065" fmla="*/ 478738 w 788246"/>
                <a:gd name="connsiteY1065" fmla="*/ 486024 h 788298"/>
                <a:gd name="connsiteX1066" fmla="*/ 479241 w 788246"/>
                <a:gd name="connsiteY1066" fmla="*/ 486225 h 788298"/>
                <a:gd name="connsiteX1067" fmla="*/ 479253 w 788246"/>
                <a:gd name="connsiteY1067" fmla="*/ 486225 h 788298"/>
                <a:gd name="connsiteX1068" fmla="*/ 479366 w 788246"/>
                <a:gd name="connsiteY1068" fmla="*/ 486276 h 788298"/>
                <a:gd name="connsiteX1069" fmla="*/ 480299 w 788246"/>
                <a:gd name="connsiteY1069" fmla="*/ 486641 h 788298"/>
                <a:gd name="connsiteX1070" fmla="*/ 480310 w 788246"/>
                <a:gd name="connsiteY1070" fmla="*/ 486641 h 788298"/>
                <a:gd name="connsiteX1071" fmla="*/ 481342 w 788246"/>
                <a:gd name="connsiteY1071" fmla="*/ 487031 h 788298"/>
                <a:gd name="connsiteX1072" fmla="*/ 481393 w 788246"/>
                <a:gd name="connsiteY1072" fmla="*/ 487043 h 788298"/>
                <a:gd name="connsiteX1073" fmla="*/ 482388 w 788246"/>
                <a:gd name="connsiteY1073" fmla="*/ 487422 h 788298"/>
                <a:gd name="connsiteX1074" fmla="*/ 482476 w 788246"/>
                <a:gd name="connsiteY1074" fmla="*/ 487447 h 788298"/>
                <a:gd name="connsiteX1075" fmla="*/ 482917 w 788246"/>
                <a:gd name="connsiteY1075" fmla="*/ 487611 h 788298"/>
                <a:gd name="connsiteX1076" fmla="*/ 483016 w 788246"/>
                <a:gd name="connsiteY1076" fmla="*/ 487636 h 788298"/>
                <a:gd name="connsiteX1077" fmla="*/ 483444 w 788246"/>
                <a:gd name="connsiteY1077" fmla="*/ 487786 h 788298"/>
                <a:gd name="connsiteX1078" fmla="*/ 483571 w 788246"/>
                <a:gd name="connsiteY1078" fmla="*/ 487823 h 788298"/>
                <a:gd name="connsiteX1079" fmla="*/ 484515 w 788246"/>
                <a:gd name="connsiteY1079" fmla="*/ 488151 h 788298"/>
                <a:gd name="connsiteX1080" fmla="*/ 484654 w 788246"/>
                <a:gd name="connsiteY1080" fmla="*/ 488188 h 788298"/>
                <a:gd name="connsiteX1081" fmla="*/ 485208 w 788246"/>
                <a:gd name="connsiteY1081" fmla="*/ 488366 h 788298"/>
                <a:gd name="connsiteX1082" fmla="*/ 485573 w 788246"/>
                <a:gd name="connsiteY1082" fmla="*/ 488491 h 788298"/>
                <a:gd name="connsiteX1083" fmla="*/ 485748 w 788246"/>
                <a:gd name="connsiteY1083" fmla="*/ 488541 h 788298"/>
                <a:gd name="connsiteX1084" fmla="*/ 486856 w 788246"/>
                <a:gd name="connsiteY1084" fmla="*/ 488881 h 788298"/>
                <a:gd name="connsiteX1085" fmla="*/ 487196 w 788246"/>
                <a:gd name="connsiteY1085" fmla="*/ 488994 h 788298"/>
                <a:gd name="connsiteX1086" fmla="*/ 487397 w 788246"/>
                <a:gd name="connsiteY1086" fmla="*/ 489045 h 788298"/>
                <a:gd name="connsiteX1087" fmla="*/ 487736 w 788246"/>
                <a:gd name="connsiteY1087" fmla="*/ 489158 h 788298"/>
                <a:gd name="connsiteX1088" fmla="*/ 487951 w 788246"/>
                <a:gd name="connsiteY1088" fmla="*/ 489209 h 788298"/>
                <a:gd name="connsiteX1089" fmla="*/ 488278 w 788246"/>
                <a:gd name="connsiteY1089" fmla="*/ 489310 h 788298"/>
                <a:gd name="connsiteX1090" fmla="*/ 488505 w 788246"/>
                <a:gd name="connsiteY1090" fmla="*/ 489359 h 788298"/>
                <a:gd name="connsiteX1091" fmla="*/ 494633 w 788246"/>
                <a:gd name="connsiteY1091" fmla="*/ 490869 h 788298"/>
                <a:gd name="connsiteX1092" fmla="*/ 494885 w 788246"/>
                <a:gd name="connsiteY1092" fmla="*/ 490934 h 788298"/>
                <a:gd name="connsiteX1093" fmla="*/ 495187 w 788246"/>
                <a:gd name="connsiteY1093" fmla="*/ 490982 h 788298"/>
                <a:gd name="connsiteX1094" fmla="*/ 495452 w 788246"/>
                <a:gd name="connsiteY1094" fmla="*/ 491047 h 788298"/>
                <a:gd name="connsiteX1095" fmla="*/ 495753 w 788246"/>
                <a:gd name="connsiteY1095" fmla="*/ 491098 h 788298"/>
                <a:gd name="connsiteX1096" fmla="*/ 496572 w 788246"/>
                <a:gd name="connsiteY1096" fmla="*/ 491259 h 788298"/>
                <a:gd name="connsiteX1097" fmla="*/ 496873 w 788246"/>
                <a:gd name="connsiteY1097" fmla="*/ 491310 h 788298"/>
                <a:gd name="connsiteX1098" fmla="*/ 497138 w 788246"/>
                <a:gd name="connsiteY1098" fmla="*/ 491361 h 788298"/>
                <a:gd name="connsiteX1099" fmla="*/ 497441 w 788246"/>
                <a:gd name="connsiteY1099" fmla="*/ 491412 h 788298"/>
                <a:gd name="connsiteX1100" fmla="*/ 497704 w 788246"/>
                <a:gd name="connsiteY1100" fmla="*/ 491463 h 788298"/>
                <a:gd name="connsiteX1101" fmla="*/ 498006 w 788246"/>
                <a:gd name="connsiteY1101" fmla="*/ 491511 h 788298"/>
                <a:gd name="connsiteX1102" fmla="*/ 498258 w 788246"/>
                <a:gd name="connsiteY1102" fmla="*/ 491562 h 788298"/>
                <a:gd name="connsiteX1103" fmla="*/ 499140 w 788246"/>
                <a:gd name="connsiteY1103" fmla="*/ 491700 h 788298"/>
                <a:gd name="connsiteX1104" fmla="*/ 499403 w 788246"/>
                <a:gd name="connsiteY1104" fmla="*/ 491751 h 788298"/>
                <a:gd name="connsiteX1105" fmla="*/ 499706 w 788246"/>
                <a:gd name="connsiteY1105" fmla="*/ 491788 h 788298"/>
                <a:gd name="connsiteX1106" fmla="*/ 500537 w 788246"/>
                <a:gd name="connsiteY1106" fmla="*/ 491915 h 788298"/>
                <a:gd name="connsiteX1107" fmla="*/ 500837 w 788246"/>
                <a:gd name="connsiteY1107" fmla="*/ 491952 h 788298"/>
                <a:gd name="connsiteX1108" fmla="*/ 501971 w 788246"/>
                <a:gd name="connsiteY1108" fmla="*/ 492104 h 788298"/>
                <a:gd name="connsiteX1109" fmla="*/ 502259 w 788246"/>
                <a:gd name="connsiteY1109" fmla="*/ 492153 h 788298"/>
                <a:gd name="connsiteX1110" fmla="*/ 502536 w 788246"/>
                <a:gd name="connsiteY1110" fmla="*/ 492178 h 788298"/>
                <a:gd name="connsiteX1111" fmla="*/ 502827 w 788246"/>
                <a:gd name="connsiteY1111" fmla="*/ 492217 h 788298"/>
                <a:gd name="connsiteX1112" fmla="*/ 503105 w 788246"/>
                <a:gd name="connsiteY1112" fmla="*/ 492243 h 788298"/>
                <a:gd name="connsiteX1113" fmla="*/ 503404 w 788246"/>
                <a:gd name="connsiteY1113" fmla="*/ 492280 h 788298"/>
                <a:gd name="connsiteX1114" fmla="*/ 503670 w 788246"/>
                <a:gd name="connsiteY1114" fmla="*/ 492305 h 788298"/>
                <a:gd name="connsiteX1115" fmla="*/ 503984 w 788246"/>
                <a:gd name="connsiteY1115" fmla="*/ 492342 h 788298"/>
                <a:gd name="connsiteX1116" fmla="*/ 504236 w 788246"/>
                <a:gd name="connsiteY1116" fmla="*/ 492368 h 788298"/>
                <a:gd name="connsiteX1117" fmla="*/ 504564 w 788246"/>
                <a:gd name="connsiteY1117" fmla="*/ 492404 h 788298"/>
                <a:gd name="connsiteX1118" fmla="*/ 504802 w 788246"/>
                <a:gd name="connsiteY1118" fmla="*/ 492430 h 788298"/>
                <a:gd name="connsiteX1119" fmla="*/ 505143 w 788246"/>
                <a:gd name="connsiteY1119" fmla="*/ 492469 h 788298"/>
                <a:gd name="connsiteX1120" fmla="*/ 505381 w 788246"/>
                <a:gd name="connsiteY1120" fmla="*/ 492481 h 788298"/>
                <a:gd name="connsiteX1121" fmla="*/ 505721 w 788246"/>
                <a:gd name="connsiteY1121" fmla="*/ 492518 h 788298"/>
                <a:gd name="connsiteX1122" fmla="*/ 505949 w 788246"/>
                <a:gd name="connsiteY1122" fmla="*/ 492532 h 788298"/>
                <a:gd name="connsiteX1123" fmla="*/ 506300 w 788246"/>
                <a:gd name="connsiteY1123" fmla="*/ 492568 h 788298"/>
                <a:gd name="connsiteX1124" fmla="*/ 506515 w 788246"/>
                <a:gd name="connsiteY1124" fmla="*/ 492582 h 788298"/>
                <a:gd name="connsiteX1125" fmla="*/ 506880 w 788246"/>
                <a:gd name="connsiteY1125" fmla="*/ 492608 h 788298"/>
                <a:gd name="connsiteX1126" fmla="*/ 507081 w 788246"/>
                <a:gd name="connsiteY1126" fmla="*/ 492619 h 788298"/>
                <a:gd name="connsiteX1127" fmla="*/ 507471 w 788246"/>
                <a:gd name="connsiteY1127" fmla="*/ 492645 h 788298"/>
                <a:gd name="connsiteX1128" fmla="*/ 507660 w 788246"/>
                <a:gd name="connsiteY1128" fmla="*/ 492656 h 788298"/>
                <a:gd name="connsiteX1129" fmla="*/ 508050 w 788246"/>
                <a:gd name="connsiteY1129" fmla="*/ 492696 h 788298"/>
                <a:gd name="connsiteX1130" fmla="*/ 508226 w 788246"/>
                <a:gd name="connsiteY1130" fmla="*/ 492696 h 788298"/>
                <a:gd name="connsiteX1131" fmla="*/ 508630 w 788246"/>
                <a:gd name="connsiteY1131" fmla="*/ 492721 h 788298"/>
                <a:gd name="connsiteX1132" fmla="*/ 508791 w 788246"/>
                <a:gd name="connsiteY1132" fmla="*/ 492733 h 788298"/>
                <a:gd name="connsiteX1133" fmla="*/ 509221 w 788246"/>
                <a:gd name="connsiteY1133" fmla="*/ 492758 h 788298"/>
                <a:gd name="connsiteX1134" fmla="*/ 509371 w 788246"/>
                <a:gd name="connsiteY1134" fmla="*/ 492758 h 788298"/>
                <a:gd name="connsiteX1135" fmla="*/ 509812 w 788246"/>
                <a:gd name="connsiteY1135" fmla="*/ 492783 h 788298"/>
                <a:gd name="connsiteX1136" fmla="*/ 509937 w 788246"/>
                <a:gd name="connsiteY1136" fmla="*/ 492783 h 788298"/>
                <a:gd name="connsiteX1137" fmla="*/ 510392 w 788246"/>
                <a:gd name="connsiteY1137" fmla="*/ 492808 h 788298"/>
                <a:gd name="connsiteX1138" fmla="*/ 510516 w 788246"/>
                <a:gd name="connsiteY1138" fmla="*/ 492808 h 788298"/>
                <a:gd name="connsiteX1139" fmla="*/ 510983 w 788246"/>
                <a:gd name="connsiteY1139" fmla="*/ 492820 h 788298"/>
                <a:gd name="connsiteX1140" fmla="*/ 511082 w 788246"/>
                <a:gd name="connsiteY1140" fmla="*/ 492834 h 788298"/>
                <a:gd name="connsiteX1141" fmla="*/ 511574 w 788246"/>
                <a:gd name="connsiteY1141" fmla="*/ 492845 h 788298"/>
                <a:gd name="connsiteX1142" fmla="*/ 511650 w 788246"/>
                <a:gd name="connsiteY1142" fmla="*/ 492845 h 788298"/>
                <a:gd name="connsiteX1143" fmla="*/ 512165 w 788246"/>
                <a:gd name="connsiteY1143" fmla="*/ 492859 h 788298"/>
                <a:gd name="connsiteX1144" fmla="*/ 512227 w 788246"/>
                <a:gd name="connsiteY1144" fmla="*/ 492859 h 788298"/>
                <a:gd name="connsiteX1145" fmla="*/ 512756 w 788246"/>
                <a:gd name="connsiteY1145" fmla="*/ 492859 h 788298"/>
                <a:gd name="connsiteX1146" fmla="*/ 512795 w 788246"/>
                <a:gd name="connsiteY1146" fmla="*/ 492859 h 788298"/>
                <a:gd name="connsiteX1147" fmla="*/ 513349 w 788246"/>
                <a:gd name="connsiteY1147" fmla="*/ 492871 h 788298"/>
                <a:gd name="connsiteX1148" fmla="*/ 513373 w 788246"/>
                <a:gd name="connsiteY1148" fmla="*/ 492871 h 788298"/>
                <a:gd name="connsiteX1149" fmla="*/ 513940 w 788246"/>
                <a:gd name="connsiteY1149" fmla="*/ 492871 h 788298"/>
                <a:gd name="connsiteX1150" fmla="*/ 514506 w 788246"/>
                <a:gd name="connsiteY1150" fmla="*/ 492871 h 788298"/>
                <a:gd name="connsiteX1151" fmla="*/ 514532 w 788246"/>
                <a:gd name="connsiteY1151" fmla="*/ 492871 h 788298"/>
                <a:gd name="connsiteX1152" fmla="*/ 515086 w 788246"/>
                <a:gd name="connsiteY1152" fmla="*/ 492859 h 788298"/>
                <a:gd name="connsiteX1153" fmla="*/ 515122 w 788246"/>
                <a:gd name="connsiteY1153" fmla="*/ 492859 h 788298"/>
                <a:gd name="connsiteX1154" fmla="*/ 515651 w 788246"/>
                <a:gd name="connsiteY1154" fmla="*/ 492859 h 788298"/>
                <a:gd name="connsiteX1155" fmla="*/ 515714 w 788246"/>
                <a:gd name="connsiteY1155" fmla="*/ 492859 h 788298"/>
                <a:gd name="connsiteX1156" fmla="*/ 516231 w 788246"/>
                <a:gd name="connsiteY1156" fmla="*/ 492845 h 788298"/>
                <a:gd name="connsiteX1157" fmla="*/ 516307 w 788246"/>
                <a:gd name="connsiteY1157" fmla="*/ 492845 h 788298"/>
                <a:gd name="connsiteX1158" fmla="*/ 516797 w 788246"/>
                <a:gd name="connsiteY1158" fmla="*/ 492834 h 788298"/>
                <a:gd name="connsiteX1159" fmla="*/ 516898 w 788246"/>
                <a:gd name="connsiteY1159" fmla="*/ 492820 h 788298"/>
                <a:gd name="connsiteX1160" fmla="*/ 517362 w 788246"/>
                <a:gd name="connsiteY1160" fmla="*/ 492808 h 788298"/>
                <a:gd name="connsiteX1161" fmla="*/ 517489 w 788246"/>
                <a:gd name="connsiteY1161" fmla="*/ 492808 h 788298"/>
                <a:gd name="connsiteX1162" fmla="*/ 517942 w 788246"/>
                <a:gd name="connsiteY1162" fmla="*/ 492783 h 788298"/>
                <a:gd name="connsiteX1163" fmla="*/ 518069 w 788246"/>
                <a:gd name="connsiteY1163" fmla="*/ 492783 h 788298"/>
                <a:gd name="connsiteX1164" fmla="*/ 518507 w 788246"/>
                <a:gd name="connsiteY1164" fmla="*/ 492758 h 788298"/>
                <a:gd name="connsiteX1165" fmla="*/ 518660 w 788246"/>
                <a:gd name="connsiteY1165" fmla="*/ 492758 h 788298"/>
                <a:gd name="connsiteX1166" fmla="*/ 519087 w 788246"/>
                <a:gd name="connsiteY1166" fmla="*/ 492733 h 788298"/>
                <a:gd name="connsiteX1167" fmla="*/ 519251 w 788246"/>
                <a:gd name="connsiteY1167" fmla="*/ 492721 h 788298"/>
                <a:gd name="connsiteX1168" fmla="*/ 519653 w 788246"/>
                <a:gd name="connsiteY1168" fmla="*/ 492696 h 788298"/>
                <a:gd name="connsiteX1169" fmla="*/ 519831 w 788246"/>
                <a:gd name="connsiteY1169" fmla="*/ 492696 h 788298"/>
                <a:gd name="connsiteX1170" fmla="*/ 520221 w 788246"/>
                <a:gd name="connsiteY1170" fmla="*/ 492656 h 788298"/>
                <a:gd name="connsiteX1171" fmla="*/ 520408 w 788246"/>
                <a:gd name="connsiteY1171" fmla="*/ 492645 h 788298"/>
                <a:gd name="connsiteX1172" fmla="*/ 520798 w 788246"/>
                <a:gd name="connsiteY1172" fmla="*/ 492619 h 788298"/>
                <a:gd name="connsiteX1173" fmla="*/ 521001 w 788246"/>
                <a:gd name="connsiteY1173" fmla="*/ 492608 h 788298"/>
                <a:gd name="connsiteX1174" fmla="*/ 521366 w 788246"/>
                <a:gd name="connsiteY1174" fmla="*/ 492582 h 788298"/>
                <a:gd name="connsiteX1175" fmla="*/ 521579 w 788246"/>
                <a:gd name="connsiteY1175" fmla="*/ 492568 h 788298"/>
                <a:gd name="connsiteX1176" fmla="*/ 521932 w 788246"/>
                <a:gd name="connsiteY1176" fmla="*/ 492532 h 788298"/>
                <a:gd name="connsiteX1177" fmla="*/ 522158 w 788246"/>
                <a:gd name="connsiteY1177" fmla="*/ 492518 h 788298"/>
                <a:gd name="connsiteX1178" fmla="*/ 522498 w 788246"/>
                <a:gd name="connsiteY1178" fmla="*/ 492481 h 788298"/>
                <a:gd name="connsiteX1179" fmla="*/ 522738 w 788246"/>
                <a:gd name="connsiteY1179" fmla="*/ 492469 h 788298"/>
                <a:gd name="connsiteX1180" fmla="*/ 523077 w 788246"/>
                <a:gd name="connsiteY1180" fmla="*/ 492430 h 788298"/>
                <a:gd name="connsiteX1181" fmla="*/ 523317 w 788246"/>
                <a:gd name="connsiteY1181" fmla="*/ 492404 h 788298"/>
                <a:gd name="connsiteX1182" fmla="*/ 523643 w 788246"/>
                <a:gd name="connsiteY1182" fmla="*/ 492368 h 788298"/>
                <a:gd name="connsiteX1183" fmla="*/ 523894 w 788246"/>
                <a:gd name="connsiteY1183" fmla="*/ 492342 h 788298"/>
                <a:gd name="connsiteX1184" fmla="*/ 524211 w 788246"/>
                <a:gd name="connsiteY1184" fmla="*/ 492305 h 788298"/>
                <a:gd name="connsiteX1185" fmla="*/ 524474 w 788246"/>
                <a:gd name="connsiteY1185" fmla="*/ 492280 h 788298"/>
                <a:gd name="connsiteX1186" fmla="*/ 524776 w 788246"/>
                <a:gd name="connsiteY1186" fmla="*/ 492243 h 788298"/>
                <a:gd name="connsiteX1187" fmla="*/ 525054 w 788246"/>
                <a:gd name="connsiteY1187" fmla="*/ 492217 h 788298"/>
                <a:gd name="connsiteX1188" fmla="*/ 525342 w 788246"/>
                <a:gd name="connsiteY1188" fmla="*/ 492178 h 788298"/>
                <a:gd name="connsiteX1189" fmla="*/ 525619 w 788246"/>
                <a:gd name="connsiteY1189" fmla="*/ 492153 h 788298"/>
                <a:gd name="connsiteX1190" fmla="*/ 525908 w 788246"/>
                <a:gd name="connsiteY1190" fmla="*/ 492104 h 788298"/>
                <a:gd name="connsiteX1191" fmla="*/ 527042 w 788246"/>
                <a:gd name="connsiteY1191" fmla="*/ 491952 h 788298"/>
                <a:gd name="connsiteX1192" fmla="*/ 527344 w 788246"/>
                <a:gd name="connsiteY1192" fmla="*/ 491915 h 788298"/>
                <a:gd name="connsiteX1193" fmla="*/ 528175 w 788246"/>
                <a:gd name="connsiteY1193" fmla="*/ 491788 h 788298"/>
                <a:gd name="connsiteX1194" fmla="*/ 528475 w 788246"/>
                <a:gd name="connsiteY1194" fmla="*/ 491751 h 788298"/>
                <a:gd name="connsiteX1195" fmla="*/ 528741 w 788246"/>
                <a:gd name="connsiteY1195" fmla="*/ 491700 h 788298"/>
                <a:gd name="connsiteX1196" fmla="*/ 529621 w 788246"/>
                <a:gd name="connsiteY1196" fmla="*/ 491562 h 788298"/>
                <a:gd name="connsiteX1197" fmla="*/ 529872 w 788246"/>
                <a:gd name="connsiteY1197" fmla="*/ 491511 h 788298"/>
                <a:gd name="connsiteX1198" fmla="*/ 530175 w 788246"/>
                <a:gd name="connsiteY1198" fmla="*/ 491463 h 788298"/>
                <a:gd name="connsiteX1199" fmla="*/ 530441 w 788246"/>
                <a:gd name="connsiteY1199" fmla="*/ 491412 h 788298"/>
                <a:gd name="connsiteX1200" fmla="*/ 530743 w 788246"/>
                <a:gd name="connsiteY1200" fmla="*/ 491361 h 788298"/>
                <a:gd name="connsiteX1201" fmla="*/ 531006 w 788246"/>
                <a:gd name="connsiteY1201" fmla="*/ 491310 h 788298"/>
                <a:gd name="connsiteX1202" fmla="*/ 531309 w 788246"/>
                <a:gd name="connsiteY1202" fmla="*/ 491259 h 788298"/>
                <a:gd name="connsiteX1203" fmla="*/ 532126 w 788246"/>
                <a:gd name="connsiteY1203" fmla="*/ 491098 h 788298"/>
                <a:gd name="connsiteX1204" fmla="*/ 532429 w 788246"/>
                <a:gd name="connsiteY1204" fmla="*/ 491047 h 788298"/>
                <a:gd name="connsiteX1205" fmla="*/ 532692 w 788246"/>
                <a:gd name="connsiteY1205" fmla="*/ 490982 h 788298"/>
                <a:gd name="connsiteX1206" fmla="*/ 532994 w 788246"/>
                <a:gd name="connsiteY1206" fmla="*/ 490934 h 788298"/>
                <a:gd name="connsiteX1207" fmla="*/ 533246 w 788246"/>
                <a:gd name="connsiteY1207" fmla="*/ 490869 h 788298"/>
                <a:gd name="connsiteX1208" fmla="*/ 539376 w 788246"/>
                <a:gd name="connsiteY1208" fmla="*/ 489359 h 788298"/>
                <a:gd name="connsiteX1209" fmla="*/ 539603 w 788246"/>
                <a:gd name="connsiteY1209" fmla="*/ 489310 h 788298"/>
                <a:gd name="connsiteX1210" fmla="*/ 539930 w 788246"/>
                <a:gd name="connsiteY1210" fmla="*/ 489209 h 788298"/>
                <a:gd name="connsiteX1211" fmla="*/ 540143 w 788246"/>
                <a:gd name="connsiteY1211" fmla="*/ 489158 h 788298"/>
                <a:gd name="connsiteX1212" fmla="*/ 540485 w 788246"/>
                <a:gd name="connsiteY1212" fmla="*/ 489045 h 788298"/>
                <a:gd name="connsiteX1213" fmla="*/ 540685 w 788246"/>
                <a:gd name="connsiteY1213" fmla="*/ 488994 h 788298"/>
                <a:gd name="connsiteX1214" fmla="*/ 541025 w 788246"/>
                <a:gd name="connsiteY1214" fmla="*/ 488881 h 788298"/>
                <a:gd name="connsiteX1215" fmla="*/ 542133 w 788246"/>
                <a:gd name="connsiteY1215" fmla="*/ 488541 h 788298"/>
                <a:gd name="connsiteX1216" fmla="*/ 542308 w 788246"/>
                <a:gd name="connsiteY1216" fmla="*/ 488491 h 788298"/>
                <a:gd name="connsiteX1217" fmla="*/ 542673 w 788246"/>
                <a:gd name="connsiteY1217" fmla="*/ 488366 h 788298"/>
                <a:gd name="connsiteX1218" fmla="*/ 543227 w 788246"/>
                <a:gd name="connsiteY1218" fmla="*/ 488188 h 788298"/>
                <a:gd name="connsiteX1219" fmla="*/ 543366 w 788246"/>
                <a:gd name="connsiteY1219" fmla="*/ 488151 h 788298"/>
                <a:gd name="connsiteX1220" fmla="*/ 544310 w 788246"/>
                <a:gd name="connsiteY1220" fmla="*/ 487823 h 788298"/>
                <a:gd name="connsiteX1221" fmla="*/ 544435 w 788246"/>
                <a:gd name="connsiteY1221" fmla="*/ 487786 h 788298"/>
                <a:gd name="connsiteX1222" fmla="*/ 544862 w 788246"/>
                <a:gd name="connsiteY1222" fmla="*/ 487636 h 788298"/>
                <a:gd name="connsiteX1223" fmla="*/ 544964 w 788246"/>
                <a:gd name="connsiteY1223" fmla="*/ 487611 h 788298"/>
                <a:gd name="connsiteX1224" fmla="*/ 545405 w 788246"/>
                <a:gd name="connsiteY1224" fmla="*/ 487447 h 788298"/>
                <a:gd name="connsiteX1225" fmla="*/ 545493 w 788246"/>
                <a:gd name="connsiteY1225" fmla="*/ 487422 h 788298"/>
                <a:gd name="connsiteX1226" fmla="*/ 546488 w 788246"/>
                <a:gd name="connsiteY1226" fmla="*/ 487043 h 788298"/>
                <a:gd name="connsiteX1227" fmla="*/ 546536 w 788246"/>
                <a:gd name="connsiteY1227" fmla="*/ 487031 h 788298"/>
                <a:gd name="connsiteX1228" fmla="*/ 547569 w 788246"/>
                <a:gd name="connsiteY1228" fmla="*/ 486641 h 788298"/>
                <a:gd name="connsiteX1229" fmla="*/ 547582 w 788246"/>
                <a:gd name="connsiteY1229" fmla="*/ 486641 h 788298"/>
                <a:gd name="connsiteX1230" fmla="*/ 548513 w 788246"/>
                <a:gd name="connsiteY1230" fmla="*/ 486276 h 788298"/>
                <a:gd name="connsiteX1231" fmla="*/ 548626 w 788246"/>
                <a:gd name="connsiteY1231" fmla="*/ 486225 h 788298"/>
                <a:gd name="connsiteX1232" fmla="*/ 548640 w 788246"/>
                <a:gd name="connsiteY1232" fmla="*/ 486225 h 788298"/>
                <a:gd name="connsiteX1233" fmla="*/ 549143 w 788246"/>
                <a:gd name="connsiteY1233" fmla="*/ 486024 h 788298"/>
                <a:gd name="connsiteX1234" fmla="*/ 549180 w 788246"/>
                <a:gd name="connsiteY1234" fmla="*/ 485999 h 788298"/>
                <a:gd name="connsiteX1235" fmla="*/ 549658 w 788246"/>
                <a:gd name="connsiteY1235" fmla="*/ 485810 h 788298"/>
                <a:gd name="connsiteX1236" fmla="*/ 549709 w 788246"/>
                <a:gd name="connsiteY1236" fmla="*/ 485784 h 788298"/>
                <a:gd name="connsiteX1237" fmla="*/ 550187 w 788246"/>
                <a:gd name="connsiteY1237" fmla="*/ 485583 h 788298"/>
                <a:gd name="connsiteX1238" fmla="*/ 550224 w 788246"/>
                <a:gd name="connsiteY1238" fmla="*/ 485572 h 788298"/>
                <a:gd name="connsiteX1239" fmla="*/ 550715 w 788246"/>
                <a:gd name="connsiteY1239" fmla="*/ 485357 h 788298"/>
                <a:gd name="connsiteX1240" fmla="*/ 550741 w 788246"/>
                <a:gd name="connsiteY1240" fmla="*/ 485357 h 788298"/>
                <a:gd name="connsiteX1241" fmla="*/ 551244 w 788246"/>
                <a:gd name="connsiteY1241" fmla="*/ 485131 h 788298"/>
                <a:gd name="connsiteX1242" fmla="*/ 551256 w 788246"/>
                <a:gd name="connsiteY1242" fmla="*/ 485131 h 788298"/>
                <a:gd name="connsiteX1243" fmla="*/ 551759 w 788246"/>
                <a:gd name="connsiteY1243" fmla="*/ 484905 h 788298"/>
                <a:gd name="connsiteX1244" fmla="*/ 551773 w 788246"/>
                <a:gd name="connsiteY1244" fmla="*/ 484905 h 788298"/>
                <a:gd name="connsiteX1245" fmla="*/ 552263 w 788246"/>
                <a:gd name="connsiteY1245" fmla="*/ 484678 h 788298"/>
                <a:gd name="connsiteX1246" fmla="*/ 552302 w 788246"/>
                <a:gd name="connsiteY1246" fmla="*/ 484664 h 788298"/>
                <a:gd name="connsiteX1247" fmla="*/ 552780 w 788246"/>
                <a:gd name="connsiteY1247" fmla="*/ 484452 h 788298"/>
                <a:gd name="connsiteX1248" fmla="*/ 552830 w 788246"/>
                <a:gd name="connsiteY1248" fmla="*/ 484427 h 788298"/>
                <a:gd name="connsiteX1249" fmla="*/ 553283 w 788246"/>
                <a:gd name="connsiteY1249" fmla="*/ 484212 h 788298"/>
                <a:gd name="connsiteX1250" fmla="*/ 553359 w 788246"/>
                <a:gd name="connsiteY1250" fmla="*/ 484186 h 788298"/>
                <a:gd name="connsiteX1251" fmla="*/ 553798 w 788246"/>
                <a:gd name="connsiteY1251" fmla="*/ 483972 h 788298"/>
                <a:gd name="connsiteX1252" fmla="*/ 553874 w 788246"/>
                <a:gd name="connsiteY1252" fmla="*/ 483935 h 788298"/>
                <a:gd name="connsiteX1253" fmla="*/ 554302 w 788246"/>
                <a:gd name="connsiteY1253" fmla="*/ 483734 h 788298"/>
                <a:gd name="connsiteX1254" fmla="*/ 554391 w 788246"/>
                <a:gd name="connsiteY1254" fmla="*/ 483695 h 788298"/>
                <a:gd name="connsiteX1255" fmla="*/ 554807 w 788246"/>
                <a:gd name="connsiteY1255" fmla="*/ 483482 h 788298"/>
                <a:gd name="connsiteX1256" fmla="*/ 554906 w 788246"/>
                <a:gd name="connsiteY1256" fmla="*/ 483443 h 788298"/>
                <a:gd name="connsiteX1257" fmla="*/ 555310 w 788246"/>
                <a:gd name="connsiteY1257" fmla="*/ 483242 h 788298"/>
                <a:gd name="connsiteX1258" fmla="*/ 555424 w 788246"/>
                <a:gd name="connsiteY1258" fmla="*/ 483191 h 788298"/>
                <a:gd name="connsiteX1259" fmla="*/ 555814 w 788246"/>
                <a:gd name="connsiteY1259" fmla="*/ 482990 h 788298"/>
                <a:gd name="connsiteX1260" fmla="*/ 555939 w 788246"/>
                <a:gd name="connsiteY1260" fmla="*/ 482928 h 788298"/>
                <a:gd name="connsiteX1261" fmla="*/ 556317 w 788246"/>
                <a:gd name="connsiteY1261" fmla="*/ 482739 h 788298"/>
                <a:gd name="connsiteX1262" fmla="*/ 556456 w 788246"/>
                <a:gd name="connsiteY1262" fmla="*/ 482662 h 788298"/>
                <a:gd name="connsiteX1263" fmla="*/ 556807 w 788246"/>
                <a:gd name="connsiteY1263" fmla="*/ 482475 h 788298"/>
                <a:gd name="connsiteX1264" fmla="*/ 556970 w 788246"/>
                <a:gd name="connsiteY1264" fmla="*/ 482399 h 788298"/>
                <a:gd name="connsiteX1265" fmla="*/ 557310 w 788246"/>
                <a:gd name="connsiteY1265" fmla="*/ 482224 h 788298"/>
                <a:gd name="connsiteX1266" fmla="*/ 557474 w 788246"/>
                <a:gd name="connsiteY1266" fmla="*/ 482136 h 788298"/>
                <a:gd name="connsiteX1267" fmla="*/ 557813 w 788246"/>
                <a:gd name="connsiteY1267" fmla="*/ 481958 h 788298"/>
                <a:gd name="connsiteX1268" fmla="*/ 557977 w 788246"/>
                <a:gd name="connsiteY1268" fmla="*/ 481871 h 788298"/>
                <a:gd name="connsiteX1269" fmla="*/ 558305 w 788246"/>
                <a:gd name="connsiteY1269" fmla="*/ 481681 h 788298"/>
                <a:gd name="connsiteX1270" fmla="*/ 558481 w 788246"/>
                <a:gd name="connsiteY1270" fmla="*/ 481593 h 788298"/>
                <a:gd name="connsiteX1271" fmla="*/ 558809 w 788246"/>
                <a:gd name="connsiteY1271" fmla="*/ 481418 h 788298"/>
                <a:gd name="connsiteX1272" fmla="*/ 558984 w 788246"/>
                <a:gd name="connsiteY1272" fmla="*/ 481316 h 788298"/>
                <a:gd name="connsiteX1273" fmla="*/ 559298 w 788246"/>
                <a:gd name="connsiteY1273" fmla="*/ 481141 h 788298"/>
                <a:gd name="connsiteX1274" fmla="*/ 559487 w 788246"/>
                <a:gd name="connsiteY1274" fmla="*/ 481039 h 788298"/>
                <a:gd name="connsiteX1275" fmla="*/ 559790 w 788246"/>
                <a:gd name="connsiteY1275" fmla="*/ 480864 h 788298"/>
                <a:gd name="connsiteX1276" fmla="*/ 559991 w 788246"/>
                <a:gd name="connsiteY1276" fmla="*/ 480750 h 788298"/>
                <a:gd name="connsiteX1277" fmla="*/ 560281 w 788246"/>
                <a:gd name="connsiteY1277" fmla="*/ 480587 h 788298"/>
                <a:gd name="connsiteX1278" fmla="*/ 560494 w 788246"/>
                <a:gd name="connsiteY1278" fmla="*/ 480473 h 788298"/>
                <a:gd name="connsiteX1279" fmla="*/ 560771 w 788246"/>
                <a:gd name="connsiteY1279" fmla="*/ 480298 h 788298"/>
                <a:gd name="connsiteX1280" fmla="*/ 560986 w 788246"/>
                <a:gd name="connsiteY1280" fmla="*/ 480185 h 788298"/>
                <a:gd name="connsiteX1281" fmla="*/ 561263 w 788246"/>
                <a:gd name="connsiteY1281" fmla="*/ 480021 h 788298"/>
                <a:gd name="connsiteX1282" fmla="*/ 561475 w 788246"/>
                <a:gd name="connsiteY1282" fmla="*/ 479894 h 788298"/>
                <a:gd name="connsiteX1283" fmla="*/ 561752 w 788246"/>
                <a:gd name="connsiteY1283" fmla="*/ 479730 h 788298"/>
                <a:gd name="connsiteX1284" fmla="*/ 561979 w 788246"/>
                <a:gd name="connsiteY1284" fmla="*/ 479591 h 788298"/>
                <a:gd name="connsiteX1285" fmla="*/ 562722 w 788246"/>
                <a:gd name="connsiteY1285" fmla="*/ 479139 h 788298"/>
                <a:gd name="connsiteX1286" fmla="*/ 562948 w 788246"/>
                <a:gd name="connsiteY1286" fmla="*/ 479000 h 788298"/>
                <a:gd name="connsiteX1287" fmla="*/ 563200 w 788246"/>
                <a:gd name="connsiteY1287" fmla="*/ 478836 h 788298"/>
                <a:gd name="connsiteX1288" fmla="*/ 563440 w 788246"/>
                <a:gd name="connsiteY1288" fmla="*/ 478698 h 788298"/>
                <a:gd name="connsiteX1289" fmla="*/ 563692 w 788246"/>
                <a:gd name="connsiteY1289" fmla="*/ 478536 h 788298"/>
                <a:gd name="connsiteX1290" fmla="*/ 563930 w 788246"/>
                <a:gd name="connsiteY1290" fmla="*/ 478384 h 788298"/>
                <a:gd name="connsiteX1291" fmla="*/ 564170 w 788246"/>
                <a:gd name="connsiteY1291" fmla="*/ 478234 h 788298"/>
                <a:gd name="connsiteX1292" fmla="*/ 564408 w 788246"/>
                <a:gd name="connsiteY1292" fmla="*/ 478081 h 788298"/>
                <a:gd name="connsiteX1293" fmla="*/ 564648 w 788246"/>
                <a:gd name="connsiteY1293" fmla="*/ 477920 h 788298"/>
                <a:gd name="connsiteX1294" fmla="*/ 564888 w 788246"/>
                <a:gd name="connsiteY1294" fmla="*/ 477767 h 788298"/>
                <a:gd name="connsiteX1295" fmla="*/ 565126 w 788246"/>
                <a:gd name="connsiteY1295" fmla="*/ 477617 h 788298"/>
                <a:gd name="connsiteX1296" fmla="*/ 565366 w 788246"/>
                <a:gd name="connsiteY1296" fmla="*/ 477453 h 788298"/>
                <a:gd name="connsiteX1297" fmla="*/ 565604 w 788246"/>
                <a:gd name="connsiteY1297" fmla="*/ 477301 h 788298"/>
                <a:gd name="connsiteX1298" fmla="*/ 565844 w 788246"/>
                <a:gd name="connsiteY1298" fmla="*/ 477139 h 788298"/>
                <a:gd name="connsiteX1299" fmla="*/ 566070 w 788246"/>
                <a:gd name="connsiteY1299" fmla="*/ 476975 h 788298"/>
                <a:gd name="connsiteX1300" fmla="*/ 566322 w 788246"/>
                <a:gd name="connsiteY1300" fmla="*/ 476811 h 788298"/>
                <a:gd name="connsiteX1301" fmla="*/ 566548 w 788246"/>
                <a:gd name="connsiteY1301" fmla="*/ 476659 h 788298"/>
                <a:gd name="connsiteX1302" fmla="*/ 566788 w 788246"/>
                <a:gd name="connsiteY1302" fmla="*/ 476483 h 788298"/>
                <a:gd name="connsiteX1303" fmla="*/ 567026 w 788246"/>
                <a:gd name="connsiteY1303" fmla="*/ 476333 h 788298"/>
                <a:gd name="connsiteX1304" fmla="*/ 567266 w 788246"/>
                <a:gd name="connsiteY1304" fmla="*/ 476156 h 788298"/>
                <a:gd name="connsiteX1305" fmla="*/ 567492 w 788246"/>
                <a:gd name="connsiteY1305" fmla="*/ 476005 h 788298"/>
                <a:gd name="connsiteX1306" fmla="*/ 567733 w 788246"/>
                <a:gd name="connsiteY1306" fmla="*/ 475830 h 788298"/>
                <a:gd name="connsiteX1307" fmla="*/ 567959 w 788246"/>
                <a:gd name="connsiteY1307" fmla="*/ 475666 h 788298"/>
                <a:gd name="connsiteX1308" fmla="*/ 568197 w 788246"/>
                <a:gd name="connsiteY1308" fmla="*/ 475502 h 788298"/>
                <a:gd name="connsiteX1309" fmla="*/ 568423 w 788246"/>
                <a:gd name="connsiteY1309" fmla="*/ 475338 h 788298"/>
                <a:gd name="connsiteX1310" fmla="*/ 568663 w 788246"/>
                <a:gd name="connsiteY1310" fmla="*/ 475162 h 788298"/>
                <a:gd name="connsiteX1311" fmla="*/ 568890 w 788246"/>
                <a:gd name="connsiteY1311" fmla="*/ 474999 h 788298"/>
                <a:gd name="connsiteX1312" fmla="*/ 569129 w 788246"/>
                <a:gd name="connsiteY1312" fmla="*/ 474835 h 788298"/>
                <a:gd name="connsiteX1313" fmla="*/ 569356 w 788246"/>
                <a:gd name="connsiteY1313" fmla="*/ 474659 h 788298"/>
                <a:gd name="connsiteX1314" fmla="*/ 569582 w 788246"/>
                <a:gd name="connsiteY1314" fmla="*/ 474481 h 788298"/>
                <a:gd name="connsiteX1315" fmla="*/ 569820 w 788246"/>
                <a:gd name="connsiteY1315" fmla="*/ 474320 h 788298"/>
                <a:gd name="connsiteX1316" fmla="*/ 570046 w 788246"/>
                <a:gd name="connsiteY1316" fmla="*/ 474142 h 788298"/>
                <a:gd name="connsiteX1317" fmla="*/ 570286 w 788246"/>
                <a:gd name="connsiteY1317" fmla="*/ 473966 h 788298"/>
                <a:gd name="connsiteX1318" fmla="*/ 570501 w 788246"/>
                <a:gd name="connsiteY1318" fmla="*/ 473802 h 788298"/>
                <a:gd name="connsiteX1319" fmla="*/ 570739 w 788246"/>
                <a:gd name="connsiteY1319" fmla="*/ 473613 h 788298"/>
                <a:gd name="connsiteX1320" fmla="*/ 570954 w 788246"/>
                <a:gd name="connsiteY1320" fmla="*/ 473452 h 788298"/>
                <a:gd name="connsiteX1321" fmla="*/ 571191 w 788246"/>
                <a:gd name="connsiteY1321" fmla="*/ 473262 h 788298"/>
                <a:gd name="connsiteX1322" fmla="*/ 571406 w 788246"/>
                <a:gd name="connsiteY1322" fmla="*/ 473098 h 788298"/>
                <a:gd name="connsiteX1323" fmla="*/ 571658 w 788246"/>
                <a:gd name="connsiteY1323" fmla="*/ 472909 h 788298"/>
                <a:gd name="connsiteX1324" fmla="*/ 571859 w 788246"/>
                <a:gd name="connsiteY1324" fmla="*/ 472745 h 788298"/>
                <a:gd name="connsiteX1325" fmla="*/ 572110 w 788246"/>
                <a:gd name="connsiteY1325" fmla="*/ 472544 h 788298"/>
                <a:gd name="connsiteX1326" fmla="*/ 572300 w 788246"/>
                <a:gd name="connsiteY1326" fmla="*/ 472394 h 788298"/>
                <a:gd name="connsiteX1327" fmla="*/ 572565 w 788246"/>
                <a:gd name="connsiteY1327" fmla="*/ 472179 h 788298"/>
                <a:gd name="connsiteX1328" fmla="*/ 572753 w 788246"/>
                <a:gd name="connsiteY1328" fmla="*/ 472029 h 788298"/>
                <a:gd name="connsiteX1329" fmla="*/ 573004 w 788246"/>
                <a:gd name="connsiteY1329" fmla="*/ 471814 h 788298"/>
                <a:gd name="connsiteX1330" fmla="*/ 573193 w 788246"/>
                <a:gd name="connsiteY1330" fmla="*/ 471662 h 788298"/>
                <a:gd name="connsiteX1331" fmla="*/ 573459 w 788246"/>
                <a:gd name="connsiteY1331" fmla="*/ 471449 h 788298"/>
                <a:gd name="connsiteX1332" fmla="*/ 573634 w 788246"/>
                <a:gd name="connsiteY1332" fmla="*/ 471297 h 788298"/>
                <a:gd name="connsiteX1333" fmla="*/ 573912 w 788246"/>
                <a:gd name="connsiteY1333" fmla="*/ 471071 h 788298"/>
                <a:gd name="connsiteX1334" fmla="*/ 574075 w 788246"/>
                <a:gd name="connsiteY1334" fmla="*/ 470932 h 788298"/>
                <a:gd name="connsiteX1335" fmla="*/ 574353 w 788246"/>
                <a:gd name="connsiteY1335" fmla="*/ 470694 h 788298"/>
                <a:gd name="connsiteX1336" fmla="*/ 574503 w 788246"/>
                <a:gd name="connsiteY1336" fmla="*/ 470567 h 788298"/>
                <a:gd name="connsiteX1337" fmla="*/ 574791 w 788246"/>
                <a:gd name="connsiteY1337" fmla="*/ 470316 h 788298"/>
                <a:gd name="connsiteX1338" fmla="*/ 574943 w 788246"/>
                <a:gd name="connsiteY1338" fmla="*/ 470191 h 788298"/>
                <a:gd name="connsiteX1339" fmla="*/ 575232 w 788246"/>
                <a:gd name="connsiteY1339" fmla="*/ 469939 h 788298"/>
                <a:gd name="connsiteX1340" fmla="*/ 575371 w 788246"/>
                <a:gd name="connsiteY1340" fmla="*/ 469812 h 788298"/>
                <a:gd name="connsiteX1341" fmla="*/ 575673 w 788246"/>
                <a:gd name="connsiteY1341" fmla="*/ 469549 h 788298"/>
                <a:gd name="connsiteX1342" fmla="*/ 575798 w 788246"/>
                <a:gd name="connsiteY1342" fmla="*/ 469436 h 788298"/>
                <a:gd name="connsiteX1343" fmla="*/ 576114 w 788246"/>
                <a:gd name="connsiteY1343" fmla="*/ 469159 h 788298"/>
                <a:gd name="connsiteX1344" fmla="*/ 576227 w 788246"/>
                <a:gd name="connsiteY1344" fmla="*/ 469057 h 788298"/>
                <a:gd name="connsiteX1345" fmla="*/ 576555 w 788246"/>
                <a:gd name="connsiteY1345" fmla="*/ 468769 h 788298"/>
                <a:gd name="connsiteX1346" fmla="*/ 576654 w 788246"/>
                <a:gd name="connsiteY1346" fmla="*/ 468681 h 788298"/>
                <a:gd name="connsiteX1347" fmla="*/ 576982 w 788246"/>
                <a:gd name="connsiteY1347" fmla="*/ 468378 h 788298"/>
                <a:gd name="connsiteX1348" fmla="*/ 577070 w 788246"/>
                <a:gd name="connsiteY1348" fmla="*/ 468291 h 788298"/>
                <a:gd name="connsiteX1349" fmla="*/ 577410 w 788246"/>
                <a:gd name="connsiteY1349" fmla="*/ 467974 h 788298"/>
                <a:gd name="connsiteX1350" fmla="*/ 577497 w 788246"/>
                <a:gd name="connsiteY1350" fmla="*/ 467901 h 788298"/>
                <a:gd name="connsiteX1351" fmla="*/ 577851 w 788246"/>
                <a:gd name="connsiteY1351" fmla="*/ 467572 h 788298"/>
                <a:gd name="connsiteX1352" fmla="*/ 577913 w 788246"/>
                <a:gd name="connsiteY1352" fmla="*/ 467510 h 788298"/>
                <a:gd name="connsiteX1353" fmla="*/ 578278 w 788246"/>
                <a:gd name="connsiteY1353" fmla="*/ 467171 h 788298"/>
                <a:gd name="connsiteX1354" fmla="*/ 578328 w 788246"/>
                <a:gd name="connsiteY1354" fmla="*/ 467120 h 788298"/>
                <a:gd name="connsiteX1355" fmla="*/ 578693 w 788246"/>
                <a:gd name="connsiteY1355" fmla="*/ 466767 h 788298"/>
                <a:gd name="connsiteX1356" fmla="*/ 578744 w 788246"/>
                <a:gd name="connsiteY1356" fmla="*/ 466716 h 788298"/>
                <a:gd name="connsiteX1357" fmla="*/ 579121 w 788246"/>
                <a:gd name="connsiteY1357" fmla="*/ 466351 h 788298"/>
                <a:gd name="connsiteX1358" fmla="*/ 579146 w 788246"/>
                <a:gd name="connsiteY1358" fmla="*/ 466326 h 788298"/>
                <a:gd name="connsiteX1359" fmla="*/ 579550 w 788246"/>
                <a:gd name="connsiteY1359" fmla="*/ 465935 h 788298"/>
                <a:gd name="connsiteX1360" fmla="*/ 579561 w 788246"/>
                <a:gd name="connsiteY1360" fmla="*/ 465924 h 788298"/>
                <a:gd name="connsiteX1361" fmla="*/ 579965 w 788246"/>
                <a:gd name="connsiteY1361" fmla="*/ 465520 h 788298"/>
                <a:gd name="connsiteX1362" fmla="*/ 580367 w 788246"/>
                <a:gd name="connsiteY1362" fmla="*/ 465118 h 788298"/>
                <a:gd name="connsiteX1363" fmla="*/ 580381 w 788246"/>
                <a:gd name="connsiteY1363" fmla="*/ 465106 h 788298"/>
                <a:gd name="connsiteX1364" fmla="*/ 580771 w 788246"/>
                <a:gd name="connsiteY1364" fmla="*/ 464716 h 788298"/>
                <a:gd name="connsiteX1365" fmla="*/ 580795 w 788246"/>
                <a:gd name="connsiteY1365" fmla="*/ 464677 h 788298"/>
                <a:gd name="connsiteX1366" fmla="*/ 581162 w 788246"/>
                <a:gd name="connsiteY1366" fmla="*/ 464300 h 788298"/>
                <a:gd name="connsiteX1367" fmla="*/ 581210 w 788246"/>
                <a:gd name="connsiteY1367" fmla="*/ 464250 h 788298"/>
                <a:gd name="connsiteX1368" fmla="*/ 582420 w 788246"/>
                <a:gd name="connsiteY1368" fmla="*/ 462966 h 788298"/>
                <a:gd name="connsiteX1369" fmla="*/ 582734 w 788246"/>
                <a:gd name="connsiteY1369" fmla="*/ 462638 h 788298"/>
                <a:gd name="connsiteX1370" fmla="*/ 582822 w 788246"/>
                <a:gd name="connsiteY1370" fmla="*/ 462539 h 788298"/>
                <a:gd name="connsiteX1371" fmla="*/ 583111 w 788246"/>
                <a:gd name="connsiteY1371" fmla="*/ 462222 h 788298"/>
                <a:gd name="connsiteX1372" fmla="*/ 583224 w 788246"/>
                <a:gd name="connsiteY1372" fmla="*/ 462098 h 788298"/>
                <a:gd name="connsiteX1373" fmla="*/ 583501 w 788246"/>
                <a:gd name="connsiteY1373" fmla="*/ 461795 h 788298"/>
                <a:gd name="connsiteX1374" fmla="*/ 583614 w 788246"/>
                <a:gd name="connsiteY1374" fmla="*/ 461670 h 788298"/>
                <a:gd name="connsiteX1375" fmla="*/ 583879 w 788246"/>
                <a:gd name="connsiteY1375" fmla="*/ 461368 h 788298"/>
                <a:gd name="connsiteX1376" fmla="*/ 584004 w 788246"/>
                <a:gd name="connsiteY1376" fmla="*/ 461229 h 788298"/>
                <a:gd name="connsiteX1377" fmla="*/ 584256 w 788246"/>
                <a:gd name="connsiteY1377" fmla="*/ 460939 h 788298"/>
                <a:gd name="connsiteX1378" fmla="*/ 584383 w 788246"/>
                <a:gd name="connsiteY1378" fmla="*/ 460788 h 788298"/>
                <a:gd name="connsiteX1379" fmla="*/ 584634 w 788246"/>
                <a:gd name="connsiteY1379" fmla="*/ 460511 h 788298"/>
                <a:gd name="connsiteX1380" fmla="*/ 584773 w 788246"/>
                <a:gd name="connsiteY1380" fmla="*/ 460348 h 788298"/>
                <a:gd name="connsiteX1381" fmla="*/ 584999 w 788246"/>
                <a:gd name="connsiteY1381" fmla="*/ 460084 h 788298"/>
                <a:gd name="connsiteX1382" fmla="*/ 585149 w 788246"/>
                <a:gd name="connsiteY1382" fmla="*/ 459906 h 788298"/>
                <a:gd name="connsiteX1383" fmla="*/ 585364 w 788246"/>
                <a:gd name="connsiteY1383" fmla="*/ 459643 h 788298"/>
                <a:gd name="connsiteX1384" fmla="*/ 585528 w 788246"/>
                <a:gd name="connsiteY1384" fmla="*/ 459454 h 788298"/>
                <a:gd name="connsiteX1385" fmla="*/ 585743 w 788246"/>
                <a:gd name="connsiteY1385" fmla="*/ 459216 h 788298"/>
                <a:gd name="connsiteX1386" fmla="*/ 585893 w 788246"/>
                <a:gd name="connsiteY1386" fmla="*/ 459013 h 788298"/>
                <a:gd name="connsiteX1387" fmla="*/ 586108 w 788246"/>
                <a:gd name="connsiteY1387" fmla="*/ 458775 h 788298"/>
                <a:gd name="connsiteX1388" fmla="*/ 586271 w 788246"/>
                <a:gd name="connsiteY1388" fmla="*/ 458560 h 788298"/>
                <a:gd name="connsiteX1389" fmla="*/ 586459 w 788246"/>
                <a:gd name="connsiteY1389" fmla="*/ 458322 h 788298"/>
                <a:gd name="connsiteX1390" fmla="*/ 586636 w 788246"/>
                <a:gd name="connsiteY1390" fmla="*/ 458119 h 788298"/>
                <a:gd name="connsiteX1391" fmla="*/ 586823 w 788246"/>
                <a:gd name="connsiteY1391" fmla="*/ 457881 h 788298"/>
                <a:gd name="connsiteX1392" fmla="*/ 587001 w 788246"/>
                <a:gd name="connsiteY1392" fmla="*/ 457667 h 788298"/>
                <a:gd name="connsiteX1393" fmla="*/ 587176 w 788246"/>
                <a:gd name="connsiteY1393" fmla="*/ 457440 h 788298"/>
                <a:gd name="connsiteX1394" fmla="*/ 587352 w 788246"/>
                <a:gd name="connsiteY1394" fmla="*/ 457214 h 788298"/>
                <a:gd name="connsiteX1395" fmla="*/ 587530 w 788246"/>
                <a:gd name="connsiteY1395" fmla="*/ 456988 h 788298"/>
                <a:gd name="connsiteX1396" fmla="*/ 587717 w 788246"/>
                <a:gd name="connsiteY1396" fmla="*/ 456747 h 788298"/>
                <a:gd name="connsiteX1397" fmla="*/ 587881 w 788246"/>
                <a:gd name="connsiteY1397" fmla="*/ 456535 h 788298"/>
                <a:gd name="connsiteX1398" fmla="*/ 588070 w 788246"/>
                <a:gd name="connsiteY1398" fmla="*/ 456295 h 788298"/>
                <a:gd name="connsiteX1399" fmla="*/ 588234 w 788246"/>
                <a:gd name="connsiteY1399" fmla="*/ 456080 h 788298"/>
                <a:gd name="connsiteX1400" fmla="*/ 588423 w 788246"/>
                <a:gd name="connsiteY1400" fmla="*/ 455842 h 788298"/>
                <a:gd name="connsiteX1401" fmla="*/ 588574 w 788246"/>
                <a:gd name="connsiteY1401" fmla="*/ 455628 h 788298"/>
                <a:gd name="connsiteX1402" fmla="*/ 588763 w 788246"/>
                <a:gd name="connsiteY1402" fmla="*/ 455376 h 788298"/>
                <a:gd name="connsiteX1403" fmla="*/ 588913 w 788246"/>
                <a:gd name="connsiteY1403" fmla="*/ 455175 h 788298"/>
                <a:gd name="connsiteX1404" fmla="*/ 589114 w 788246"/>
                <a:gd name="connsiteY1404" fmla="*/ 454909 h 788298"/>
                <a:gd name="connsiteX1405" fmla="*/ 589266 w 788246"/>
                <a:gd name="connsiteY1405" fmla="*/ 454708 h 788298"/>
                <a:gd name="connsiteX1406" fmla="*/ 589456 w 788246"/>
                <a:gd name="connsiteY1406" fmla="*/ 454457 h 788298"/>
                <a:gd name="connsiteX1407" fmla="*/ 589933 w 788246"/>
                <a:gd name="connsiteY1407" fmla="*/ 453778 h 788298"/>
                <a:gd name="connsiteX1408" fmla="*/ 590120 w 788246"/>
                <a:gd name="connsiteY1408" fmla="*/ 453526 h 788298"/>
                <a:gd name="connsiteX1409" fmla="*/ 590259 w 788246"/>
                <a:gd name="connsiteY1409" fmla="*/ 453312 h 788298"/>
                <a:gd name="connsiteX1410" fmla="*/ 590915 w 788246"/>
                <a:gd name="connsiteY1410" fmla="*/ 452381 h 788298"/>
                <a:gd name="connsiteX1411" fmla="*/ 591104 w 788246"/>
                <a:gd name="connsiteY1411" fmla="*/ 452116 h 788298"/>
                <a:gd name="connsiteX1412" fmla="*/ 591243 w 788246"/>
                <a:gd name="connsiteY1412" fmla="*/ 451903 h 788298"/>
                <a:gd name="connsiteX1413" fmla="*/ 591430 w 788246"/>
                <a:gd name="connsiteY1413" fmla="*/ 451637 h 788298"/>
                <a:gd name="connsiteX1414" fmla="*/ 591568 w 788246"/>
                <a:gd name="connsiteY1414" fmla="*/ 451425 h 788298"/>
                <a:gd name="connsiteX1415" fmla="*/ 591746 w 788246"/>
                <a:gd name="connsiteY1415" fmla="*/ 451160 h 788298"/>
                <a:gd name="connsiteX1416" fmla="*/ 591885 w 788246"/>
                <a:gd name="connsiteY1416" fmla="*/ 450945 h 788298"/>
                <a:gd name="connsiteX1417" fmla="*/ 592060 w 788246"/>
                <a:gd name="connsiteY1417" fmla="*/ 450693 h 788298"/>
                <a:gd name="connsiteX1418" fmla="*/ 592198 w 788246"/>
                <a:gd name="connsiteY1418" fmla="*/ 450467 h 788298"/>
                <a:gd name="connsiteX1419" fmla="*/ 592374 w 788246"/>
                <a:gd name="connsiteY1419" fmla="*/ 450215 h 788298"/>
                <a:gd name="connsiteX1420" fmla="*/ 592513 w 788246"/>
                <a:gd name="connsiteY1420" fmla="*/ 449989 h 788298"/>
                <a:gd name="connsiteX1421" fmla="*/ 592815 w 788246"/>
                <a:gd name="connsiteY1421" fmla="*/ 449511 h 788298"/>
                <a:gd name="connsiteX1422" fmla="*/ 592990 w 788246"/>
                <a:gd name="connsiteY1422" fmla="*/ 449248 h 788298"/>
                <a:gd name="connsiteX1423" fmla="*/ 593293 w 788246"/>
                <a:gd name="connsiteY1423" fmla="*/ 448767 h 788298"/>
                <a:gd name="connsiteX1424" fmla="*/ 593431 w 788246"/>
                <a:gd name="connsiteY1424" fmla="*/ 448541 h 788298"/>
                <a:gd name="connsiteX1425" fmla="*/ 593884 w 788246"/>
                <a:gd name="connsiteY1425" fmla="*/ 447800 h 788298"/>
                <a:gd name="connsiteX1426" fmla="*/ 594023 w 788246"/>
                <a:gd name="connsiteY1426" fmla="*/ 447560 h 788298"/>
                <a:gd name="connsiteX1427" fmla="*/ 594175 w 788246"/>
                <a:gd name="connsiteY1427" fmla="*/ 447322 h 788298"/>
                <a:gd name="connsiteX1428" fmla="*/ 594464 w 788246"/>
                <a:gd name="connsiteY1428" fmla="*/ 446830 h 788298"/>
                <a:gd name="connsiteX1429" fmla="*/ 594614 w 788246"/>
                <a:gd name="connsiteY1429" fmla="*/ 446567 h 788298"/>
                <a:gd name="connsiteX1430" fmla="*/ 594752 w 788246"/>
                <a:gd name="connsiteY1430" fmla="*/ 446338 h 788298"/>
                <a:gd name="connsiteX1431" fmla="*/ 594905 w 788246"/>
                <a:gd name="connsiteY1431" fmla="*/ 446075 h 788298"/>
                <a:gd name="connsiteX1432" fmla="*/ 595043 w 788246"/>
                <a:gd name="connsiteY1432" fmla="*/ 445849 h 788298"/>
                <a:gd name="connsiteX1433" fmla="*/ 595748 w 788246"/>
                <a:gd name="connsiteY1433" fmla="*/ 444565 h 788298"/>
                <a:gd name="connsiteX1434" fmla="*/ 595861 w 788246"/>
                <a:gd name="connsiteY1434" fmla="*/ 444375 h 788298"/>
                <a:gd name="connsiteX1435" fmla="*/ 596025 w 788246"/>
                <a:gd name="connsiteY1435" fmla="*/ 444061 h 788298"/>
                <a:gd name="connsiteX1436" fmla="*/ 596301 w 788246"/>
                <a:gd name="connsiteY1436" fmla="*/ 443558 h 788298"/>
                <a:gd name="connsiteX1437" fmla="*/ 596401 w 788246"/>
                <a:gd name="connsiteY1437" fmla="*/ 443382 h 788298"/>
                <a:gd name="connsiteX1438" fmla="*/ 596565 w 788246"/>
                <a:gd name="connsiteY1438" fmla="*/ 443055 h 788298"/>
                <a:gd name="connsiteX1439" fmla="*/ 597359 w 788246"/>
                <a:gd name="connsiteY1439" fmla="*/ 441519 h 788298"/>
                <a:gd name="connsiteX1440" fmla="*/ 597433 w 788246"/>
                <a:gd name="connsiteY1440" fmla="*/ 441392 h 788298"/>
                <a:gd name="connsiteX1441" fmla="*/ 597622 w 788246"/>
                <a:gd name="connsiteY1441" fmla="*/ 441002 h 788298"/>
                <a:gd name="connsiteX1442" fmla="*/ 597685 w 788246"/>
                <a:gd name="connsiteY1442" fmla="*/ 440889 h 788298"/>
                <a:gd name="connsiteX1443" fmla="*/ 597874 w 788246"/>
                <a:gd name="connsiteY1443" fmla="*/ 440487 h 788298"/>
                <a:gd name="connsiteX1444" fmla="*/ 598177 w 788246"/>
                <a:gd name="connsiteY1444" fmla="*/ 439882 h 788298"/>
                <a:gd name="connsiteX1445" fmla="*/ 598377 w 788246"/>
                <a:gd name="connsiteY1445" fmla="*/ 439441 h 788298"/>
                <a:gd name="connsiteX1446" fmla="*/ 598416 w 788246"/>
                <a:gd name="connsiteY1446" fmla="*/ 439367 h 788298"/>
                <a:gd name="connsiteX1447" fmla="*/ 598618 w 788246"/>
                <a:gd name="connsiteY1447" fmla="*/ 438914 h 788298"/>
                <a:gd name="connsiteX1448" fmla="*/ 598655 w 788246"/>
                <a:gd name="connsiteY1448" fmla="*/ 438864 h 788298"/>
                <a:gd name="connsiteX1449" fmla="*/ 598869 w 788246"/>
                <a:gd name="connsiteY1449" fmla="*/ 438397 h 788298"/>
                <a:gd name="connsiteX1450" fmla="*/ 598894 w 788246"/>
                <a:gd name="connsiteY1450" fmla="*/ 438360 h 788298"/>
                <a:gd name="connsiteX1451" fmla="*/ 599107 w 788246"/>
                <a:gd name="connsiteY1451" fmla="*/ 437868 h 788298"/>
                <a:gd name="connsiteX1452" fmla="*/ 599121 w 788246"/>
                <a:gd name="connsiteY1452" fmla="*/ 437843 h 788298"/>
                <a:gd name="connsiteX1453" fmla="*/ 599333 w 788246"/>
                <a:gd name="connsiteY1453" fmla="*/ 437340 h 788298"/>
                <a:gd name="connsiteX1454" fmla="*/ 599347 w 788246"/>
                <a:gd name="connsiteY1454" fmla="*/ 437340 h 788298"/>
                <a:gd name="connsiteX1455" fmla="*/ 599573 w 788246"/>
                <a:gd name="connsiteY1455" fmla="*/ 436825 h 788298"/>
                <a:gd name="connsiteX1456" fmla="*/ 599573 w 788246"/>
                <a:gd name="connsiteY1456" fmla="*/ 436811 h 788298"/>
                <a:gd name="connsiteX1457" fmla="*/ 600026 w 788246"/>
                <a:gd name="connsiteY1457" fmla="*/ 435742 h 788298"/>
                <a:gd name="connsiteX1458" fmla="*/ 600227 w 788246"/>
                <a:gd name="connsiteY1458" fmla="*/ 435289 h 788298"/>
                <a:gd name="connsiteX1459" fmla="*/ 600252 w 788246"/>
                <a:gd name="connsiteY1459" fmla="*/ 435213 h 788298"/>
                <a:gd name="connsiteX1460" fmla="*/ 600442 w 788246"/>
                <a:gd name="connsiteY1460" fmla="*/ 434760 h 788298"/>
                <a:gd name="connsiteX1461" fmla="*/ 600467 w 788246"/>
                <a:gd name="connsiteY1461" fmla="*/ 434696 h 788298"/>
                <a:gd name="connsiteX1462" fmla="*/ 600807 w 788246"/>
                <a:gd name="connsiteY1462" fmla="*/ 433853 h 788298"/>
                <a:gd name="connsiteX1463" fmla="*/ 600869 w 788246"/>
                <a:gd name="connsiteY1463" fmla="*/ 433678 h 788298"/>
                <a:gd name="connsiteX1464" fmla="*/ 600883 w 788246"/>
                <a:gd name="connsiteY1464" fmla="*/ 433666 h 788298"/>
                <a:gd name="connsiteX1465" fmla="*/ 601084 w 788246"/>
                <a:gd name="connsiteY1465" fmla="*/ 433149 h 788298"/>
                <a:gd name="connsiteX1466" fmla="*/ 601084 w 788246"/>
                <a:gd name="connsiteY1466" fmla="*/ 433137 h 788298"/>
                <a:gd name="connsiteX1467" fmla="*/ 601284 w 788246"/>
                <a:gd name="connsiteY1467" fmla="*/ 432620 h 788298"/>
                <a:gd name="connsiteX1468" fmla="*/ 601284 w 788246"/>
                <a:gd name="connsiteY1468" fmla="*/ 432608 h 788298"/>
                <a:gd name="connsiteX1469" fmla="*/ 601474 w 788246"/>
                <a:gd name="connsiteY1469" fmla="*/ 432091 h 788298"/>
                <a:gd name="connsiteX1470" fmla="*/ 601488 w 788246"/>
                <a:gd name="connsiteY1470" fmla="*/ 432066 h 788298"/>
                <a:gd name="connsiteX1471" fmla="*/ 601675 w 788246"/>
                <a:gd name="connsiteY1471" fmla="*/ 431576 h 788298"/>
                <a:gd name="connsiteX1472" fmla="*/ 601688 w 788246"/>
                <a:gd name="connsiteY1472" fmla="*/ 431525 h 788298"/>
                <a:gd name="connsiteX1473" fmla="*/ 601864 w 788246"/>
                <a:gd name="connsiteY1473" fmla="*/ 431047 h 788298"/>
                <a:gd name="connsiteX1474" fmla="*/ 601889 w 788246"/>
                <a:gd name="connsiteY1474" fmla="*/ 430983 h 788298"/>
                <a:gd name="connsiteX1475" fmla="*/ 602053 w 788246"/>
                <a:gd name="connsiteY1475" fmla="*/ 430519 h 788298"/>
                <a:gd name="connsiteX1476" fmla="*/ 602079 w 788246"/>
                <a:gd name="connsiteY1476" fmla="*/ 430442 h 788298"/>
                <a:gd name="connsiteX1477" fmla="*/ 602229 w 788246"/>
                <a:gd name="connsiteY1477" fmla="*/ 429990 h 788298"/>
                <a:gd name="connsiteX1478" fmla="*/ 602268 w 788246"/>
                <a:gd name="connsiteY1478" fmla="*/ 429888 h 788298"/>
                <a:gd name="connsiteX1479" fmla="*/ 602418 w 788246"/>
                <a:gd name="connsiteY1479" fmla="*/ 429447 h 788298"/>
                <a:gd name="connsiteX1480" fmla="*/ 602444 w 788246"/>
                <a:gd name="connsiteY1480" fmla="*/ 429348 h 788298"/>
                <a:gd name="connsiteX1481" fmla="*/ 602593 w 788246"/>
                <a:gd name="connsiteY1481" fmla="*/ 428921 h 788298"/>
                <a:gd name="connsiteX1482" fmla="*/ 602633 w 788246"/>
                <a:gd name="connsiteY1482" fmla="*/ 428807 h 788298"/>
                <a:gd name="connsiteX1483" fmla="*/ 602772 w 788246"/>
                <a:gd name="connsiteY1483" fmla="*/ 428392 h 788298"/>
                <a:gd name="connsiteX1484" fmla="*/ 602808 w 788246"/>
                <a:gd name="connsiteY1484" fmla="*/ 428253 h 788298"/>
                <a:gd name="connsiteX1485" fmla="*/ 602933 w 788246"/>
                <a:gd name="connsiteY1485" fmla="*/ 427849 h 788298"/>
                <a:gd name="connsiteX1486" fmla="*/ 602984 w 788246"/>
                <a:gd name="connsiteY1486" fmla="*/ 427699 h 788298"/>
                <a:gd name="connsiteX1487" fmla="*/ 603111 w 788246"/>
                <a:gd name="connsiteY1487" fmla="*/ 427321 h 788298"/>
                <a:gd name="connsiteX1488" fmla="*/ 603148 w 788246"/>
                <a:gd name="connsiteY1488" fmla="*/ 427157 h 788298"/>
                <a:gd name="connsiteX1489" fmla="*/ 603275 w 788246"/>
                <a:gd name="connsiteY1489" fmla="*/ 426780 h 788298"/>
                <a:gd name="connsiteX1490" fmla="*/ 603323 w 788246"/>
                <a:gd name="connsiteY1490" fmla="*/ 426605 h 788298"/>
                <a:gd name="connsiteX1491" fmla="*/ 603436 w 788246"/>
                <a:gd name="connsiteY1491" fmla="*/ 426240 h 788298"/>
                <a:gd name="connsiteX1492" fmla="*/ 603487 w 788246"/>
                <a:gd name="connsiteY1492" fmla="*/ 426051 h 788298"/>
                <a:gd name="connsiteX1493" fmla="*/ 603600 w 788246"/>
                <a:gd name="connsiteY1493" fmla="*/ 425697 h 788298"/>
                <a:gd name="connsiteX1494" fmla="*/ 603651 w 788246"/>
                <a:gd name="connsiteY1494" fmla="*/ 425496 h 788298"/>
                <a:gd name="connsiteX1495" fmla="*/ 603753 w 788246"/>
                <a:gd name="connsiteY1495" fmla="*/ 425157 h 788298"/>
                <a:gd name="connsiteX1496" fmla="*/ 603801 w 788246"/>
                <a:gd name="connsiteY1496" fmla="*/ 424956 h 788298"/>
                <a:gd name="connsiteX1497" fmla="*/ 603903 w 788246"/>
                <a:gd name="connsiteY1497" fmla="*/ 424614 h 788298"/>
                <a:gd name="connsiteX1498" fmla="*/ 603953 w 788246"/>
                <a:gd name="connsiteY1498" fmla="*/ 424402 h 788298"/>
                <a:gd name="connsiteX1499" fmla="*/ 604055 w 788246"/>
                <a:gd name="connsiteY1499" fmla="*/ 424062 h 788298"/>
                <a:gd name="connsiteX1500" fmla="*/ 604104 w 788246"/>
                <a:gd name="connsiteY1500" fmla="*/ 423834 h 788298"/>
                <a:gd name="connsiteX1501" fmla="*/ 604256 w 788246"/>
                <a:gd name="connsiteY1501" fmla="*/ 423282 h 788298"/>
                <a:gd name="connsiteX1502" fmla="*/ 604344 w 788246"/>
                <a:gd name="connsiteY1502" fmla="*/ 422965 h 788298"/>
                <a:gd name="connsiteX1503" fmla="*/ 604395 w 788246"/>
                <a:gd name="connsiteY1503" fmla="*/ 422728 h 788298"/>
                <a:gd name="connsiteX1504" fmla="*/ 604482 w 788246"/>
                <a:gd name="connsiteY1504" fmla="*/ 422425 h 788298"/>
                <a:gd name="connsiteX1505" fmla="*/ 604533 w 788246"/>
                <a:gd name="connsiteY1505" fmla="*/ 422174 h 788298"/>
                <a:gd name="connsiteX1506" fmla="*/ 604621 w 788246"/>
                <a:gd name="connsiteY1506" fmla="*/ 421871 h 788298"/>
                <a:gd name="connsiteX1507" fmla="*/ 604671 w 788246"/>
                <a:gd name="connsiteY1507" fmla="*/ 421619 h 788298"/>
                <a:gd name="connsiteX1508" fmla="*/ 604810 w 788246"/>
                <a:gd name="connsiteY1508" fmla="*/ 421053 h 788298"/>
                <a:gd name="connsiteX1509" fmla="*/ 604884 w 788246"/>
                <a:gd name="connsiteY1509" fmla="*/ 420763 h 788298"/>
                <a:gd name="connsiteX1510" fmla="*/ 604935 w 788246"/>
                <a:gd name="connsiteY1510" fmla="*/ 420499 h 788298"/>
                <a:gd name="connsiteX1511" fmla="*/ 605011 w 788246"/>
                <a:gd name="connsiteY1511" fmla="*/ 420211 h 788298"/>
                <a:gd name="connsiteX1512" fmla="*/ 605062 w 788246"/>
                <a:gd name="connsiteY1512" fmla="*/ 419934 h 788298"/>
                <a:gd name="connsiteX1513" fmla="*/ 605136 w 788246"/>
                <a:gd name="connsiteY1513" fmla="*/ 419657 h 788298"/>
                <a:gd name="connsiteX1514" fmla="*/ 605186 w 788246"/>
                <a:gd name="connsiteY1514" fmla="*/ 419379 h 788298"/>
                <a:gd name="connsiteX1515" fmla="*/ 605314 w 788246"/>
                <a:gd name="connsiteY1515" fmla="*/ 418814 h 788298"/>
                <a:gd name="connsiteX1516" fmla="*/ 605376 w 788246"/>
                <a:gd name="connsiteY1516" fmla="*/ 418537 h 788298"/>
                <a:gd name="connsiteX1517" fmla="*/ 605427 w 788246"/>
                <a:gd name="connsiteY1517" fmla="*/ 418260 h 788298"/>
                <a:gd name="connsiteX1518" fmla="*/ 605489 w 788246"/>
                <a:gd name="connsiteY1518" fmla="*/ 417982 h 788298"/>
                <a:gd name="connsiteX1519" fmla="*/ 605540 w 788246"/>
                <a:gd name="connsiteY1519" fmla="*/ 417692 h 788298"/>
                <a:gd name="connsiteX1520" fmla="*/ 605704 w 788246"/>
                <a:gd name="connsiteY1520" fmla="*/ 416863 h 788298"/>
                <a:gd name="connsiteX1521" fmla="*/ 605752 w 788246"/>
                <a:gd name="connsiteY1521" fmla="*/ 416572 h 788298"/>
                <a:gd name="connsiteX1522" fmla="*/ 605803 w 788246"/>
                <a:gd name="connsiteY1522" fmla="*/ 416295 h 788298"/>
                <a:gd name="connsiteX1523" fmla="*/ 605854 w 788246"/>
                <a:gd name="connsiteY1523" fmla="*/ 416006 h 788298"/>
                <a:gd name="connsiteX1524" fmla="*/ 605905 w 788246"/>
                <a:gd name="connsiteY1524" fmla="*/ 415729 h 788298"/>
                <a:gd name="connsiteX1525" fmla="*/ 605955 w 788246"/>
                <a:gd name="connsiteY1525" fmla="*/ 415440 h 788298"/>
                <a:gd name="connsiteX1526" fmla="*/ 606004 w 788246"/>
                <a:gd name="connsiteY1526" fmla="*/ 415163 h 788298"/>
                <a:gd name="connsiteX1527" fmla="*/ 606143 w 788246"/>
                <a:gd name="connsiteY1527" fmla="*/ 414306 h 788298"/>
                <a:gd name="connsiteX1528" fmla="*/ 606193 w 788246"/>
                <a:gd name="connsiteY1528" fmla="*/ 414029 h 788298"/>
                <a:gd name="connsiteX1529" fmla="*/ 606233 w 788246"/>
                <a:gd name="connsiteY1529" fmla="*/ 413741 h 788298"/>
                <a:gd name="connsiteX1530" fmla="*/ 606357 w 788246"/>
                <a:gd name="connsiteY1530" fmla="*/ 412898 h 788298"/>
                <a:gd name="connsiteX1531" fmla="*/ 606394 w 788246"/>
                <a:gd name="connsiteY1531" fmla="*/ 412607 h 788298"/>
                <a:gd name="connsiteX1532" fmla="*/ 606445 w 788246"/>
                <a:gd name="connsiteY1532" fmla="*/ 412318 h 788298"/>
                <a:gd name="connsiteX1533" fmla="*/ 606470 w 788246"/>
                <a:gd name="connsiteY1533" fmla="*/ 412041 h 788298"/>
                <a:gd name="connsiteX1534" fmla="*/ 606521 w 788246"/>
                <a:gd name="connsiteY1534" fmla="*/ 411753 h 788298"/>
                <a:gd name="connsiteX1535" fmla="*/ 606547 w 788246"/>
                <a:gd name="connsiteY1535" fmla="*/ 411476 h 788298"/>
                <a:gd name="connsiteX1536" fmla="*/ 606598 w 788246"/>
                <a:gd name="connsiteY1536" fmla="*/ 411173 h 788298"/>
                <a:gd name="connsiteX1537" fmla="*/ 606621 w 788246"/>
                <a:gd name="connsiteY1537" fmla="*/ 410907 h 788298"/>
                <a:gd name="connsiteX1538" fmla="*/ 606660 w 788246"/>
                <a:gd name="connsiteY1538" fmla="*/ 410607 h 788298"/>
                <a:gd name="connsiteX1539" fmla="*/ 606685 w 788246"/>
                <a:gd name="connsiteY1539" fmla="*/ 410342 h 788298"/>
                <a:gd name="connsiteX1540" fmla="*/ 606722 w 788246"/>
                <a:gd name="connsiteY1540" fmla="*/ 410028 h 788298"/>
                <a:gd name="connsiteX1541" fmla="*/ 606747 w 788246"/>
                <a:gd name="connsiteY1541" fmla="*/ 409762 h 788298"/>
                <a:gd name="connsiteX1542" fmla="*/ 606784 w 788246"/>
                <a:gd name="connsiteY1542" fmla="*/ 409448 h 788298"/>
                <a:gd name="connsiteX1543" fmla="*/ 606810 w 788246"/>
                <a:gd name="connsiteY1543" fmla="*/ 409196 h 788298"/>
                <a:gd name="connsiteX1544" fmla="*/ 606849 w 788246"/>
                <a:gd name="connsiteY1544" fmla="*/ 408869 h 788298"/>
                <a:gd name="connsiteX1545" fmla="*/ 606872 w 788246"/>
                <a:gd name="connsiteY1545" fmla="*/ 408631 h 788298"/>
                <a:gd name="connsiteX1546" fmla="*/ 606911 w 788246"/>
                <a:gd name="connsiteY1546" fmla="*/ 408291 h 788298"/>
                <a:gd name="connsiteX1547" fmla="*/ 606923 w 788246"/>
                <a:gd name="connsiteY1547" fmla="*/ 408065 h 788298"/>
                <a:gd name="connsiteX1548" fmla="*/ 606962 w 788246"/>
                <a:gd name="connsiteY1548" fmla="*/ 407712 h 788298"/>
                <a:gd name="connsiteX1549" fmla="*/ 606974 w 788246"/>
                <a:gd name="connsiteY1549" fmla="*/ 407485 h 788298"/>
                <a:gd name="connsiteX1550" fmla="*/ 607011 w 788246"/>
                <a:gd name="connsiteY1550" fmla="*/ 407132 h 788298"/>
                <a:gd name="connsiteX1551" fmla="*/ 607025 w 788246"/>
                <a:gd name="connsiteY1551" fmla="*/ 406920 h 788298"/>
                <a:gd name="connsiteX1552" fmla="*/ 607050 w 788246"/>
                <a:gd name="connsiteY1552" fmla="*/ 406552 h 788298"/>
                <a:gd name="connsiteX1553" fmla="*/ 607062 w 788246"/>
                <a:gd name="connsiteY1553" fmla="*/ 406352 h 788298"/>
                <a:gd name="connsiteX1554" fmla="*/ 607087 w 788246"/>
                <a:gd name="connsiteY1554" fmla="*/ 405961 h 788298"/>
                <a:gd name="connsiteX1555" fmla="*/ 607101 w 788246"/>
                <a:gd name="connsiteY1555" fmla="*/ 405774 h 788298"/>
                <a:gd name="connsiteX1556" fmla="*/ 607138 w 788246"/>
                <a:gd name="connsiteY1556" fmla="*/ 405384 h 788298"/>
                <a:gd name="connsiteX1557" fmla="*/ 607138 w 788246"/>
                <a:gd name="connsiteY1557" fmla="*/ 405206 h 788298"/>
                <a:gd name="connsiteX1558" fmla="*/ 607163 w 788246"/>
                <a:gd name="connsiteY1558" fmla="*/ 404805 h 788298"/>
                <a:gd name="connsiteX1559" fmla="*/ 607175 w 788246"/>
                <a:gd name="connsiteY1559" fmla="*/ 404641 h 788298"/>
                <a:gd name="connsiteX1560" fmla="*/ 607200 w 788246"/>
                <a:gd name="connsiteY1560" fmla="*/ 404213 h 788298"/>
                <a:gd name="connsiteX1561" fmla="*/ 607200 w 788246"/>
                <a:gd name="connsiteY1561" fmla="*/ 404061 h 788298"/>
                <a:gd name="connsiteX1562" fmla="*/ 607225 w 788246"/>
                <a:gd name="connsiteY1562" fmla="*/ 403620 h 788298"/>
                <a:gd name="connsiteX1563" fmla="*/ 607225 w 788246"/>
                <a:gd name="connsiteY1563" fmla="*/ 403495 h 788298"/>
                <a:gd name="connsiteX1564" fmla="*/ 607251 w 788246"/>
                <a:gd name="connsiteY1564" fmla="*/ 403043 h 788298"/>
                <a:gd name="connsiteX1565" fmla="*/ 607251 w 788246"/>
                <a:gd name="connsiteY1565" fmla="*/ 402930 h 788298"/>
                <a:gd name="connsiteX1566" fmla="*/ 607262 w 788246"/>
                <a:gd name="connsiteY1566" fmla="*/ 402452 h 788298"/>
                <a:gd name="connsiteX1567" fmla="*/ 607276 w 788246"/>
                <a:gd name="connsiteY1567" fmla="*/ 402350 h 788298"/>
                <a:gd name="connsiteX1568" fmla="*/ 607288 w 788246"/>
                <a:gd name="connsiteY1568" fmla="*/ 401858 h 788298"/>
                <a:gd name="connsiteX1569" fmla="*/ 607288 w 788246"/>
                <a:gd name="connsiteY1569" fmla="*/ 401784 h 788298"/>
                <a:gd name="connsiteX1570" fmla="*/ 607302 w 788246"/>
                <a:gd name="connsiteY1570" fmla="*/ 401267 h 788298"/>
                <a:gd name="connsiteX1571" fmla="*/ 607302 w 788246"/>
                <a:gd name="connsiteY1571" fmla="*/ 401205 h 788298"/>
                <a:gd name="connsiteX1572" fmla="*/ 607302 w 788246"/>
                <a:gd name="connsiteY1572" fmla="*/ 400676 h 788298"/>
                <a:gd name="connsiteX1573" fmla="*/ 607302 w 788246"/>
                <a:gd name="connsiteY1573" fmla="*/ 400639 h 788298"/>
                <a:gd name="connsiteX1574" fmla="*/ 607313 w 788246"/>
                <a:gd name="connsiteY1574" fmla="*/ 400085 h 788298"/>
                <a:gd name="connsiteX1575" fmla="*/ 607313 w 788246"/>
                <a:gd name="connsiteY1575" fmla="*/ 400059 h 788298"/>
                <a:gd name="connsiteX1576" fmla="*/ 607313 w 788246"/>
                <a:gd name="connsiteY1576" fmla="*/ 399494 h 788298"/>
                <a:gd name="connsiteX1577" fmla="*/ 607313 w 788246"/>
                <a:gd name="connsiteY1577" fmla="*/ 398926 h 788298"/>
                <a:gd name="connsiteX1578" fmla="*/ 600227 w 788246"/>
                <a:gd name="connsiteY1578" fmla="*/ 363698 h 788298"/>
                <a:gd name="connsiteX1579" fmla="*/ 579965 w 788246"/>
                <a:gd name="connsiteY1579" fmla="*/ 333465 h 788298"/>
                <a:gd name="connsiteX1580" fmla="*/ 584671 w 788246"/>
                <a:gd name="connsiteY1580" fmla="*/ 328757 h 788298"/>
                <a:gd name="connsiteX1581" fmla="*/ 606369 w 788246"/>
                <a:gd name="connsiteY1581" fmla="*/ 361179 h 788298"/>
                <a:gd name="connsiteX1582" fmla="*/ 613933 w 788246"/>
                <a:gd name="connsiteY1582" fmla="*/ 396157 h 788298"/>
                <a:gd name="connsiteX1583" fmla="*/ 672810 w 788246"/>
                <a:gd name="connsiteY1583" fmla="*/ 396157 h 788298"/>
                <a:gd name="connsiteX1584" fmla="*/ 660777 w 788246"/>
                <a:gd name="connsiteY1584" fmla="*/ 338575 h 788298"/>
                <a:gd name="connsiteX1585" fmla="*/ 626307 w 788246"/>
                <a:gd name="connsiteY1585" fmla="*/ 287108 h 788298"/>
                <a:gd name="connsiteX1586" fmla="*/ 631012 w 788246"/>
                <a:gd name="connsiteY1586" fmla="*/ 282402 h 788298"/>
                <a:gd name="connsiteX1587" fmla="*/ 666919 w 788246"/>
                <a:gd name="connsiteY1587" fmla="*/ 336058 h 788298"/>
                <a:gd name="connsiteX1588" fmla="*/ 679480 w 788246"/>
                <a:gd name="connsiteY1588" fmla="*/ 396157 h 788298"/>
                <a:gd name="connsiteX1589" fmla="*/ 679519 w 788246"/>
                <a:gd name="connsiteY1589" fmla="*/ 396157 h 788298"/>
                <a:gd name="connsiteX1590" fmla="*/ 679519 w 788246"/>
                <a:gd name="connsiteY1590" fmla="*/ 398487 h 788298"/>
                <a:gd name="connsiteX1591" fmla="*/ 679519 w 788246"/>
                <a:gd name="connsiteY1591" fmla="*/ 399494 h 788298"/>
                <a:gd name="connsiteX1592" fmla="*/ 679519 w 788246"/>
                <a:gd name="connsiteY1592" fmla="*/ 400500 h 788298"/>
                <a:gd name="connsiteX1593" fmla="*/ 679519 w 788246"/>
                <a:gd name="connsiteY1593" fmla="*/ 400537 h 788298"/>
                <a:gd name="connsiteX1594" fmla="*/ 679506 w 788246"/>
                <a:gd name="connsiteY1594" fmla="*/ 401519 h 788298"/>
                <a:gd name="connsiteX1595" fmla="*/ 679506 w 788246"/>
                <a:gd name="connsiteY1595" fmla="*/ 401581 h 788298"/>
                <a:gd name="connsiteX1596" fmla="*/ 679494 w 788246"/>
                <a:gd name="connsiteY1596" fmla="*/ 402526 h 788298"/>
                <a:gd name="connsiteX1597" fmla="*/ 679494 w 788246"/>
                <a:gd name="connsiteY1597" fmla="*/ 402638 h 788298"/>
                <a:gd name="connsiteX1598" fmla="*/ 679469 w 788246"/>
                <a:gd name="connsiteY1598" fmla="*/ 403546 h 788298"/>
                <a:gd name="connsiteX1599" fmla="*/ 679469 w 788246"/>
                <a:gd name="connsiteY1599" fmla="*/ 403671 h 788298"/>
                <a:gd name="connsiteX1600" fmla="*/ 679443 w 788246"/>
                <a:gd name="connsiteY1600" fmla="*/ 404553 h 788298"/>
                <a:gd name="connsiteX1601" fmla="*/ 679443 w 788246"/>
                <a:gd name="connsiteY1601" fmla="*/ 404717 h 788298"/>
                <a:gd name="connsiteX1602" fmla="*/ 679404 w 788246"/>
                <a:gd name="connsiteY1602" fmla="*/ 405560 h 788298"/>
                <a:gd name="connsiteX1603" fmla="*/ 679404 w 788246"/>
                <a:gd name="connsiteY1603" fmla="*/ 405761 h 788298"/>
                <a:gd name="connsiteX1604" fmla="*/ 679367 w 788246"/>
                <a:gd name="connsiteY1604" fmla="*/ 406578 h 788298"/>
                <a:gd name="connsiteX1605" fmla="*/ 679355 w 788246"/>
                <a:gd name="connsiteY1605" fmla="*/ 406807 h 788298"/>
                <a:gd name="connsiteX1606" fmla="*/ 679316 w 788246"/>
                <a:gd name="connsiteY1606" fmla="*/ 407585 h 788298"/>
                <a:gd name="connsiteX1607" fmla="*/ 679304 w 788246"/>
                <a:gd name="connsiteY1607" fmla="*/ 407836 h 788298"/>
                <a:gd name="connsiteX1608" fmla="*/ 679268 w 788246"/>
                <a:gd name="connsiteY1608" fmla="*/ 408594 h 788298"/>
                <a:gd name="connsiteX1609" fmla="*/ 679254 w 788246"/>
                <a:gd name="connsiteY1609" fmla="*/ 408869 h 788298"/>
                <a:gd name="connsiteX1610" fmla="*/ 679217 w 788246"/>
                <a:gd name="connsiteY1610" fmla="*/ 409612 h 788298"/>
                <a:gd name="connsiteX1611" fmla="*/ 679191 w 788246"/>
                <a:gd name="connsiteY1611" fmla="*/ 409915 h 788298"/>
                <a:gd name="connsiteX1612" fmla="*/ 679141 w 788246"/>
                <a:gd name="connsiteY1612" fmla="*/ 410619 h 788298"/>
                <a:gd name="connsiteX1613" fmla="*/ 679129 w 788246"/>
                <a:gd name="connsiteY1613" fmla="*/ 410947 h 788298"/>
                <a:gd name="connsiteX1614" fmla="*/ 679078 w 788246"/>
                <a:gd name="connsiteY1614" fmla="*/ 411626 h 788298"/>
                <a:gd name="connsiteX1615" fmla="*/ 679053 w 788246"/>
                <a:gd name="connsiteY1615" fmla="*/ 411979 h 788298"/>
                <a:gd name="connsiteX1616" fmla="*/ 679002 w 788246"/>
                <a:gd name="connsiteY1616" fmla="*/ 412632 h 788298"/>
                <a:gd name="connsiteX1617" fmla="*/ 678977 w 788246"/>
                <a:gd name="connsiteY1617" fmla="*/ 412997 h 788298"/>
                <a:gd name="connsiteX1618" fmla="*/ 678914 w 788246"/>
                <a:gd name="connsiteY1618" fmla="*/ 413639 h 788298"/>
                <a:gd name="connsiteX1619" fmla="*/ 678889 w 788246"/>
                <a:gd name="connsiteY1619" fmla="*/ 414029 h 788298"/>
                <a:gd name="connsiteX1620" fmla="*/ 678826 w 788246"/>
                <a:gd name="connsiteY1620" fmla="*/ 414660 h 788298"/>
                <a:gd name="connsiteX1621" fmla="*/ 678787 w 788246"/>
                <a:gd name="connsiteY1621" fmla="*/ 415062 h 788298"/>
                <a:gd name="connsiteX1622" fmla="*/ 678725 w 788246"/>
                <a:gd name="connsiteY1622" fmla="*/ 415667 h 788298"/>
                <a:gd name="connsiteX1623" fmla="*/ 678626 w 788246"/>
                <a:gd name="connsiteY1623" fmla="*/ 416673 h 788298"/>
                <a:gd name="connsiteX1624" fmla="*/ 678587 w 788246"/>
                <a:gd name="connsiteY1624" fmla="*/ 417101 h 788298"/>
                <a:gd name="connsiteX1625" fmla="*/ 678524 w 788246"/>
                <a:gd name="connsiteY1625" fmla="*/ 417680 h 788298"/>
                <a:gd name="connsiteX1626" fmla="*/ 678473 w 788246"/>
                <a:gd name="connsiteY1626" fmla="*/ 418121 h 788298"/>
                <a:gd name="connsiteX1627" fmla="*/ 678411 w 788246"/>
                <a:gd name="connsiteY1627" fmla="*/ 418687 h 788298"/>
                <a:gd name="connsiteX1628" fmla="*/ 678360 w 788246"/>
                <a:gd name="connsiteY1628" fmla="*/ 419139 h 788298"/>
                <a:gd name="connsiteX1629" fmla="*/ 678284 w 788246"/>
                <a:gd name="connsiteY1629" fmla="*/ 419694 h 788298"/>
                <a:gd name="connsiteX1630" fmla="*/ 678236 w 788246"/>
                <a:gd name="connsiteY1630" fmla="*/ 420160 h 788298"/>
                <a:gd name="connsiteX1631" fmla="*/ 678159 w 788246"/>
                <a:gd name="connsiteY1631" fmla="*/ 420700 h 788298"/>
                <a:gd name="connsiteX1632" fmla="*/ 678109 w 788246"/>
                <a:gd name="connsiteY1632" fmla="*/ 421178 h 788298"/>
                <a:gd name="connsiteX1633" fmla="*/ 678032 w 788246"/>
                <a:gd name="connsiteY1633" fmla="*/ 421707 h 788298"/>
                <a:gd name="connsiteX1634" fmla="*/ 677970 w 788246"/>
                <a:gd name="connsiteY1634" fmla="*/ 422185 h 788298"/>
                <a:gd name="connsiteX1635" fmla="*/ 677894 w 788246"/>
                <a:gd name="connsiteY1635" fmla="*/ 422702 h 788298"/>
                <a:gd name="connsiteX1636" fmla="*/ 677832 w 788246"/>
                <a:gd name="connsiteY1636" fmla="*/ 423206 h 788298"/>
                <a:gd name="connsiteX1637" fmla="*/ 677744 w 788246"/>
                <a:gd name="connsiteY1637" fmla="*/ 423709 h 788298"/>
                <a:gd name="connsiteX1638" fmla="*/ 677681 w 788246"/>
                <a:gd name="connsiteY1638" fmla="*/ 424212 h 788298"/>
                <a:gd name="connsiteX1639" fmla="*/ 677594 w 788246"/>
                <a:gd name="connsiteY1639" fmla="*/ 424716 h 788298"/>
                <a:gd name="connsiteX1640" fmla="*/ 677441 w 788246"/>
                <a:gd name="connsiteY1640" fmla="*/ 425711 h 788298"/>
                <a:gd name="connsiteX1641" fmla="*/ 677365 w 788246"/>
                <a:gd name="connsiteY1641" fmla="*/ 426226 h 788298"/>
                <a:gd name="connsiteX1642" fmla="*/ 677277 w 788246"/>
                <a:gd name="connsiteY1642" fmla="*/ 426718 h 788298"/>
                <a:gd name="connsiteX1643" fmla="*/ 676748 w 788246"/>
                <a:gd name="connsiteY1643" fmla="*/ 429713 h 788298"/>
                <a:gd name="connsiteX1644" fmla="*/ 676661 w 788246"/>
                <a:gd name="connsiteY1644" fmla="*/ 430228 h 788298"/>
                <a:gd name="connsiteX1645" fmla="*/ 676562 w 788246"/>
                <a:gd name="connsiteY1645" fmla="*/ 430719 h 788298"/>
                <a:gd name="connsiteX1646" fmla="*/ 676471 w 788246"/>
                <a:gd name="connsiteY1646" fmla="*/ 431223 h 788298"/>
                <a:gd name="connsiteX1647" fmla="*/ 676372 w 788246"/>
                <a:gd name="connsiteY1647" fmla="*/ 431715 h 788298"/>
                <a:gd name="connsiteX1648" fmla="*/ 676271 w 788246"/>
                <a:gd name="connsiteY1648" fmla="*/ 432218 h 788298"/>
                <a:gd name="connsiteX1649" fmla="*/ 676171 w 788246"/>
                <a:gd name="connsiteY1649" fmla="*/ 432708 h 788298"/>
                <a:gd name="connsiteX1650" fmla="*/ 676070 w 788246"/>
                <a:gd name="connsiteY1650" fmla="*/ 433211 h 788298"/>
                <a:gd name="connsiteX1651" fmla="*/ 675956 w 788246"/>
                <a:gd name="connsiteY1651" fmla="*/ 433703 h 788298"/>
                <a:gd name="connsiteX1652" fmla="*/ 675529 w 788246"/>
                <a:gd name="connsiteY1652" fmla="*/ 435691 h 788298"/>
                <a:gd name="connsiteX1653" fmla="*/ 675428 w 788246"/>
                <a:gd name="connsiteY1653" fmla="*/ 436169 h 788298"/>
                <a:gd name="connsiteX1654" fmla="*/ 675303 w 788246"/>
                <a:gd name="connsiteY1654" fmla="*/ 436686 h 788298"/>
                <a:gd name="connsiteX1655" fmla="*/ 675202 w 788246"/>
                <a:gd name="connsiteY1655" fmla="*/ 437150 h 788298"/>
                <a:gd name="connsiteX1656" fmla="*/ 675074 w 788246"/>
                <a:gd name="connsiteY1656" fmla="*/ 437679 h 788298"/>
                <a:gd name="connsiteX1657" fmla="*/ 674975 w 788246"/>
                <a:gd name="connsiteY1657" fmla="*/ 438134 h 788298"/>
                <a:gd name="connsiteX1658" fmla="*/ 674837 w 788246"/>
                <a:gd name="connsiteY1658" fmla="*/ 438660 h 788298"/>
                <a:gd name="connsiteX1659" fmla="*/ 674735 w 788246"/>
                <a:gd name="connsiteY1659" fmla="*/ 439115 h 788298"/>
                <a:gd name="connsiteX1660" fmla="*/ 674597 w 788246"/>
                <a:gd name="connsiteY1660" fmla="*/ 439656 h 788298"/>
                <a:gd name="connsiteX1661" fmla="*/ 674497 w 788246"/>
                <a:gd name="connsiteY1661" fmla="*/ 440083 h 788298"/>
                <a:gd name="connsiteX1662" fmla="*/ 674345 w 788246"/>
                <a:gd name="connsiteY1662" fmla="*/ 440637 h 788298"/>
                <a:gd name="connsiteX1663" fmla="*/ 674245 w 788246"/>
                <a:gd name="connsiteY1663" fmla="*/ 441067 h 788298"/>
                <a:gd name="connsiteX1664" fmla="*/ 674093 w 788246"/>
                <a:gd name="connsiteY1664" fmla="*/ 441618 h 788298"/>
                <a:gd name="connsiteX1665" fmla="*/ 673994 w 788246"/>
                <a:gd name="connsiteY1665" fmla="*/ 442034 h 788298"/>
                <a:gd name="connsiteX1666" fmla="*/ 673830 w 788246"/>
                <a:gd name="connsiteY1666" fmla="*/ 442614 h 788298"/>
                <a:gd name="connsiteX1667" fmla="*/ 673728 w 788246"/>
                <a:gd name="connsiteY1667" fmla="*/ 443004 h 788298"/>
                <a:gd name="connsiteX1668" fmla="*/ 673565 w 788246"/>
                <a:gd name="connsiteY1668" fmla="*/ 443595 h 788298"/>
                <a:gd name="connsiteX1669" fmla="*/ 673465 w 788246"/>
                <a:gd name="connsiteY1669" fmla="*/ 443974 h 788298"/>
                <a:gd name="connsiteX1670" fmla="*/ 673287 w 788246"/>
                <a:gd name="connsiteY1670" fmla="*/ 444576 h 788298"/>
                <a:gd name="connsiteX1671" fmla="*/ 673188 w 788246"/>
                <a:gd name="connsiteY1671" fmla="*/ 444941 h 788298"/>
                <a:gd name="connsiteX1672" fmla="*/ 673010 w 788246"/>
                <a:gd name="connsiteY1672" fmla="*/ 445560 h 788298"/>
                <a:gd name="connsiteX1673" fmla="*/ 672911 w 788246"/>
                <a:gd name="connsiteY1673" fmla="*/ 445899 h 788298"/>
                <a:gd name="connsiteX1674" fmla="*/ 672722 w 788246"/>
                <a:gd name="connsiteY1674" fmla="*/ 446541 h 788298"/>
                <a:gd name="connsiteX1675" fmla="*/ 672634 w 788246"/>
                <a:gd name="connsiteY1675" fmla="*/ 446855 h 788298"/>
                <a:gd name="connsiteX1676" fmla="*/ 672433 w 788246"/>
                <a:gd name="connsiteY1676" fmla="*/ 447509 h 788298"/>
                <a:gd name="connsiteX1677" fmla="*/ 672346 w 788246"/>
                <a:gd name="connsiteY1677" fmla="*/ 447811 h 788298"/>
                <a:gd name="connsiteX1678" fmla="*/ 672130 w 788246"/>
                <a:gd name="connsiteY1678" fmla="*/ 448492 h 788298"/>
                <a:gd name="connsiteX1679" fmla="*/ 672043 w 788246"/>
                <a:gd name="connsiteY1679" fmla="*/ 448767 h 788298"/>
                <a:gd name="connsiteX1680" fmla="*/ 671828 w 788246"/>
                <a:gd name="connsiteY1680" fmla="*/ 449460 h 788298"/>
                <a:gd name="connsiteX1681" fmla="*/ 671740 w 788246"/>
                <a:gd name="connsiteY1681" fmla="*/ 449726 h 788298"/>
                <a:gd name="connsiteX1682" fmla="*/ 671514 w 788246"/>
                <a:gd name="connsiteY1682" fmla="*/ 450441 h 788298"/>
                <a:gd name="connsiteX1683" fmla="*/ 671438 w 788246"/>
                <a:gd name="connsiteY1683" fmla="*/ 450670 h 788298"/>
                <a:gd name="connsiteX1684" fmla="*/ 671200 w 788246"/>
                <a:gd name="connsiteY1684" fmla="*/ 451411 h 788298"/>
                <a:gd name="connsiteX1685" fmla="*/ 671124 w 788246"/>
                <a:gd name="connsiteY1685" fmla="*/ 451626 h 788298"/>
                <a:gd name="connsiteX1686" fmla="*/ 670872 w 788246"/>
                <a:gd name="connsiteY1686" fmla="*/ 452381 h 788298"/>
                <a:gd name="connsiteX1687" fmla="*/ 670810 w 788246"/>
                <a:gd name="connsiteY1687" fmla="*/ 452570 h 788298"/>
                <a:gd name="connsiteX1688" fmla="*/ 670544 w 788246"/>
                <a:gd name="connsiteY1688" fmla="*/ 453351 h 788298"/>
                <a:gd name="connsiteX1689" fmla="*/ 670493 w 788246"/>
                <a:gd name="connsiteY1689" fmla="*/ 453512 h 788298"/>
                <a:gd name="connsiteX1690" fmla="*/ 670217 w 788246"/>
                <a:gd name="connsiteY1690" fmla="*/ 454318 h 788298"/>
                <a:gd name="connsiteX1691" fmla="*/ 670168 w 788246"/>
                <a:gd name="connsiteY1691" fmla="*/ 454445 h 788298"/>
                <a:gd name="connsiteX1692" fmla="*/ 669877 w 788246"/>
                <a:gd name="connsiteY1692" fmla="*/ 455277 h 788298"/>
                <a:gd name="connsiteX1693" fmla="*/ 669826 w 788246"/>
                <a:gd name="connsiteY1693" fmla="*/ 455390 h 788298"/>
                <a:gd name="connsiteX1694" fmla="*/ 669526 w 788246"/>
                <a:gd name="connsiteY1694" fmla="*/ 456244 h 788298"/>
                <a:gd name="connsiteX1695" fmla="*/ 669487 w 788246"/>
                <a:gd name="connsiteY1695" fmla="*/ 456320 h 788298"/>
                <a:gd name="connsiteX1696" fmla="*/ 669173 w 788246"/>
                <a:gd name="connsiteY1696" fmla="*/ 457202 h 788298"/>
                <a:gd name="connsiteX1697" fmla="*/ 669147 w 788246"/>
                <a:gd name="connsiteY1697" fmla="*/ 457251 h 788298"/>
                <a:gd name="connsiteX1698" fmla="*/ 668808 w 788246"/>
                <a:gd name="connsiteY1698" fmla="*/ 458170 h 788298"/>
                <a:gd name="connsiteX1699" fmla="*/ 668794 w 788246"/>
                <a:gd name="connsiteY1699" fmla="*/ 458184 h 788298"/>
                <a:gd name="connsiteX1700" fmla="*/ 668443 w 788246"/>
                <a:gd name="connsiteY1700" fmla="*/ 459114 h 788298"/>
                <a:gd name="connsiteX1701" fmla="*/ 668443 w 788246"/>
                <a:gd name="connsiteY1701" fmla="*/ 459126 h 788298"/>
                <a:gd name="connsiteX1702" fmla="*/ 667349 w 788246"/>
                <a:gd name="connsiteY1702" fmla="*/ 461871 h 788298"/>
                <a:gd name="connsiteX1703" fmla="*/ 667310 w 788246"/>
                <a:gd name="connsiteY1703" fmla="*/ 461985 h 788298"/>
                <a:gd name="connsiteX1704" fmla="*/ 666970 w 788246"/>
                <a:gd name="connsiteY1704" fmla="*/ 462790 h 788298"/>
                <a:gd name="connsiteX1705" fmla="*/ 666919 w 788246"/>
                <a:gd name="connsiteY1705" fmla="*/ 462940 h 788298"/>
                <a:gd name="connsiteX1706" fmla="*/ 666178 w 788246"/>
                <a:gd name="connsiteY1706" fmla="*/ 464691 h 788298"/>
                <a:gd name="connsiteX1707" fmla="*/ 666153 w 788246"/>
                <a:gd name="connsiteY1707" fmla="*/ 464765 h 788298"/>
                <a:gd name="connsiteX1708" fmla="*/ 662842 w 788246"/>
                <a:gd name="connsiteY1708" fmla="*/ 471990 h 788298"/>
                <a:gd name="connsiteX1709" fmla="*/ 662754 w 788246"/>
                <a:gd name="connsiteY1709" fmla="*/ 472154 h 788298"/>
                <a:gd name="connsiteX1710" fmla="*/ 660124 w 788246"/>
                <a:gd name="connsiteY1710" fmla="*/ 477326 h 788298"/>
                <a:gd name="connsiteX1711" fmla="*/ 659960 w 788246"/>
                <a:gd name="connsiteY1711" fmla="*/ 477617 h 788298"/>
                <a:gd name="connsiteX1712" fmla="*/ 648406 w 788246"/>
                <a:gd name="connsiteY1712" fmla="*/ 496143 h 788298"/>
                <a:gd name="connsiteX1713" fmla="*/ 648078 w 788246"/>
                <a:gd name="connsiteY1713" fmla="*/ 496584 h 788298"/>
                <a:gd name="connsiteX1714" fmla="*/ 644416 w 788246"/>
                <a:gd name="connsiteY1714" fmla="*/ 501442 h 788298"/>
                <a:gd name="connsiteX1715" fmla="*/ 644102 w 788246"/>
                <a:gd name="connsiteY1715" fmla="*/ 501858 h 788298"/>
                <a:gd name="connsiteX1716" fmla="*/ 643788 w 788246"/>
                <a:gd name="connsiteY1716" fmla="*/ 502234 h 788298"/>
                <a:gd name="connsiteX1717" fmla="*/ 643460 w 788246"/>
                <a:gd name="connsiteY1717" fmla="*/ 502664 h 788298"/>
                <a:gd name="connsiteX1718" fmla="*/ 643158 w 788246"/>
                <a:gd name="connsiteY1718" fmla="*/ 503029 h 788298"/>
                <a:gd name="connsiteX1719" fmla="*/ 642176 w 788246"/>
                <a:gd name="connsiteY1719" fmla="*/ 504262 h 788298"/>
                <a:gd name="connsiteX1720" fmla="*/ 641888 w 788246"/>
                <a:gd name="connsiteY1720" fmla="*/ 504601 h 788298"/>
                <a:gd name="connsiteX1721" fmla="*/ 641523 w 788246"/>
                <a:gd name="connsiteY1721" fmla="*/ 505054 h 788298"/>
                <a:gd name="connsiteX1722" fmla="*/ 641232 w 788246"/>
                <a:gd name="connsiteY1722" fmla="*/ 505382 h 788298"/>
                <a:gd name="connsiteX1723" fmla="*/ 640856 w 788246"/>
                <a:gd name="connsiteY1723" fmla="*/ 505848 h 788298"/>
                <a:gd name="connsiteX1724" fmla="*/ 640590 w 788246"/>
                <a:gd name="connsiteY1724" fmla="*/ 506162 h 788298"/>
                <a:gd name="connsiteX1725" fmla="*/ 640188 w 788246"/>
                <a:gd name="connsiteY1725" fmla="*/ 506640 h 788298"/>
                <a:gd name="connsiteX1726" fmla="*/ 639937 w 788246"/>
                <a:gd name="connsiteY1726" fmla="*/ 506931 h 788298"/>
                <a:gd name="connsiteX1727" fmla="*/ 639521 w 788246"/>
                <a:gd name="connsiteY1727" fmla="*/ 507420 h 788298"/>
                <a:gd name="connsiteX1728" fmla="*/ 639270 w 788246"/>
                <a:gd name="connsiteY1728" fmla="*/ 507698 h 788298"/>
                <a:gd name="connsiteX1729" fmla="*/ 638842 w 788246"/>
                <a:gd name="connsiteY1729" fmla="*/ 508201 h 788298"/>
                <a:gd name="connsiteX1730" fmla="*/ 638602 w 788246"/>
                <a:gd name="connsiteY1730" fmla="*/ 508467 h 788298"/>
                <a:gd name="connsiteX1731" fmla="*/ 638161 w 788246"/>
                <a:gd name="connsiteY1731" fmla="*/ 508981 h 788298"/>
                <a:gd name="connsiteX1732" fmla="*/ 637935 w 788246"/>
                <a:gd name="connsiteY1732" fmla="*/ 509222 h 788298"/>
                <a:gd name="connsiteX1733" fmla="*/ 637468 w 788246"/>
                <a:gd name="connsiteY1733" fmla="*/ 509762 h 788298"/>
                <a:gd name="connsiteX1734" fmla="*/ 637267 w 788246"/>
                <a:gd name="connsiteY1734" fmla="*/ 509977 h 788298"/>
                <a:gd name="connsiteX1735" fmla="*/ 636778 w 788246"/>
                <a:gd name="connsiteY1735" fmla="*/ 510531 h 788298"/>
                <a:gd name="connsiteX1736" fmla="*/ 636588 w 788246"/>
                <a:gd name="connsiteY1736" fmla="*/ 510732 h 788298"/>
                <a:gd name="connsiteX1737" fmla="*/ 636071 w 788246"/>
                <a:gd name="connsiteY1737" fmla="*/ 511297 h 788298"/>
                <a:gd name="connsiteX1738" fmla="*/ 635908 w 788246"/>
                <a:gd name="connsiteY1738" fmla="*/ 511473 h 788298"/>
                <a:gd name="connsiteX1739" fmla="*/ 635367 w 788246"/>
                <a:gd name="connsiteY1739" fmla="*/ 512066 h 788298"/>
                <a:gd name="connsiteX1740" fmla="*/ 635217 w 788246"/>
                <a:gd name="connsiteY1740" fmla="*/ 512217 h 788298"/>
                <a:gd name="connsiteX1741" fmla="*/ 634649 w 788246"/>
                <a:gd name="connsiteY1741" fmla="*/ 512822 h 788298"/>
                <a:gd name="connsiteX1742" fmla="*/ 634536 w 788246"/>
                <a:gd name="connsiteY1742" fmla="*/ 512960 h 788298"/>
                <a:gd name="connsiteX1743" fmla="*/ 633933 w 788246"/>
                <a:gd name="connsiteY1743" fmla="*/ 513588 h 788298"/>
                <a:gd name="connsiteX1744" fmla="*/ 633832 w 788246"/>
                <a:gd name="connsiteY1744" fmla="*/ 513690 h 788298"/>
                <a:gd name="connsiteX1745" fmla="*/ 633215 w 788246"/>
                <a:gd name="connsiteY1745" fmla="*/ 514343 h 788298"/>
                <a:gd name="connsiteX1746" fmla="*/ 633139 w 788246"/>
                <a:gd name="connsiteY1746" fmla="*/ 514419 h 788298"/>
                <a:gd name="connsiteX1747" fmla="*/ 632486 w 788246"/>
                <a:gd name="connsiteY1747" fmla="*/ 515087 h 788298"/>
                <a:gd name="connsiteX1748" fmla="*/ 632435 w 788246"/>
                <a:gd name="connsiteY1748" fmla="*/ 515149 h 788298"/>
                <a:gd name="connsiteX1749" fmla="*/ 631756 w 788246"/>
                <a:gd name="connsiteY1749" fmla="*/ 515842 h 788298"/>
                <a:gd name="connsiteX1750" fmla="*/ 631731 w 788246"/>
                <a:gd name="connsiteY1750" fmla="*/ 515867 h 788298"/>
                <a:gd name="connsiteX1751" fmla="*/ 631012 w 788246"/>
                <a:gd name="connsiteY1751" fmla="*/ 516583 h 788298"/>
                <a:gd name="connsiteX1752" fmla="*/ 630294 w 788246"/>
                <a:gd name="connsiteY1752" fmla="*/ 517301 h 788298"/>
                <a:gd name="connsiteX1753" fmla="*/ 630271 w 788246"/>
                <a:gd name="connsiteY1753" fmla="*/ 517327 h 788298"/>
                <a:gd name="connsiteX1754" fmla="*/ 629579 w 788246"/>
                <a:gd name="connsiteY1754" fmla="*/ 518005 h 788298"/>
                <a:gd name="connsiteX1755" fmla="*/ 629514 w 788246"/>
                <a:gd name="connsiteY1755" fmla="*/ 518056 h 788298"/>
                <a:gd name="connsiteX1756" fmla="*/ 628849 w 788246"/>
                <a:gd name="connsiteY1756" fmla="*/ 518712 h 788298"/>
                <a:gd name="connsiteX1757" fmla="*/ 628773 w 788246"/>
                <a:gd name="connsiteY1757" fmla="*/ 518786 h 788298"/>
                <a:gd name="connsiteX1758" fmla="*/ 628117 w 788246"/>
                <a:gd name="connsiteY1758" fmla="*/ 519416 h 788298"/>
                <a:gd name="connsiteX1759" fmla="*/ 628018 w 788246"/>
                <a:gd name="connsiteY1759" fmla="*/ 519504 h 788298"/>
                <a:gd name="connsiteX1760" fmla="*/ 627387 w 788246"/>
                <a:gd name="connsiteY1760" fmla="*/ 520109 h 788298"/>
                <a:gd name="connsiteX1761" fmla="*/ 627263 w 788246"/>
                <a:gd name="connsiteY1761" fmla="*/ 520222 h 788298"/>
                <a:gd name="connsiteX1762" fmla="*/ 626646 w 788246"/>
                <a:gd name="connsiteY1762" fmla="*/ 520799 h 788298"/>
                <a:gd name="connsiteX1763" fmla="*/ 626494 w 788246"/>
                <a:gd name="connsiteY1763" fmla="*/ 520938 h 788298"/>
                <a:gd name="connsiteX1764" fmla="*/ 625903 w 788246"/>
                <a:gd name="connsiteY1764" fmla="*/ 521481 h 788298"/>
                <a:gd name="connsiteX1765" fmla="*/ 625727 w 788246"/>
                <a:gd name="connsiteY1765" fmla="*/ 521645 h 788298"/>
                <a:gd name="connsiteX1766" fmla="*/ 625148 w 788246"/>
                <a:gd name="connsiteY1766" fmla="*/ 522159 h 788298"/>
                <a:gd name="connsiteX1767" fmla="*/ 624958 w 788246"/>
                <a:gd name="connsiteY1767" fmla="*/ 522335 h 788298"/>
                <a:gd name="connsiteX1768" fmla="*/ 624404 w 788246"/>
                <a:gd name="connsiteY1768" fmla="*/ 522838 h 788298"/>
                <a:gd name="connsiteX1769" fmla="*/ 624192 w 788246"/>
                <a:gd name="connsiteY1769" fmla="*/ 523042 h 788298"/>
                <a:gd name="connsiteX1770" fmla="*/ 623649 w 788246"/>
                <a:gd name="connsiteY1770" fmla="*/ 523519 h 788298"/>
                <a:gd name="connsiteX1771" fmla="*/ 623411 w 788246"/>
                <a:gd name="connsiteY1771" fmla="*/ 523720 h 788298"/>
                <a:gd name="connsiteX1772" fmla="*/ 622883 w 788246"/>
                <a:gd name="connsiteY1772" fmla="*/ 524187 h 788298"/>
                <a:gd name="connsiteX1773" fmla="*/ 622631 w 788246"/>
                <a:gd name="connsiteY1773" fmla="*/ 524413 h 788298"/>
                <a:gd name="connsiteX1774" fmla="*/ 622128 w 788246"/>
                <a:gd name="connsiteY1774" fmla="*/ 524854 h 788298"/>
                <a:gd name="connsiteX1775" fmla="*/ 621850 w 788246"/>
                <a:gd name="connsiteY1775" fmla="*/ 525092 h 788298"/>
                <a:gd name="connsiteX1776" fmla="*/ 621359 w 788246"/>
                <a:gd name="connsiteY1776" fmla="*/ 525508 h 788298"/>
                <a:gd name="connsiteX1777" fmla="*/ 621070 w 788246"/>
                <a:gd name="connsiteY1777" fmla="*/ 525759 h 788298"/>
                <a:gd name="connsiteX1778" fmla="*/ 620578 w 788246"/>
                <a:gd name="connsiteY1778" fmla="*/ 526161 h 788298"/>
                <a:gd name="connsiteX1779" fmla="*/ 620278 w 788246"/>
                <a:gd name="connsiteY1779" fmla="*/ 526427 h 788298"/>
                <a:gd name="connsiteX1780" fmla="*/ 619811 w 788246"/>
                <a:gd name="connsiteY1780" fmla="*/ 526817 h 788298"/>
                <a:gd name="connsiteX1781" fmla="*/ 619484 w 788246"/>
                <a:gd name="connsiteY1781" fmla="*/ 527080 h 788298"/>
                <a:gd name="connsiteX1782" fmla="*/ 619031 w 788246"/>
                <a:gd name="connsiteY1782" fmla="*/ 527459 h 788298"/>
                <a:gd name="connsiteX1783" fmla="*/ 618692 w 788246"/>
                <a:gd name="connsiteY1783" fmla="*/ 527736 h 788298"/>
                <a:gd name="connsiteX1784" fmla="*/ 618239 w 788246"/>
                <a:gd name="connsiteY1784" fmla="*/ 528101 h 788298"/>
                <a:gd name="connsiteX1785" fmla="*/ 617898 w 788246"/>
                <a:gd name="connsiteY1785" fmla="*/ 528389 h 788298"/>
                <a:gd name="connsiteX1786" fmla="*/ 617459 w 788246"/>
                <a:gd name="connsiteY1786" fmla="*/ 528743 h 788298"/>
                <a:gd name="connsiteX1787" fmla="*/ 617094 w 788246"/>
                <a:gd name="connsiteY1787" fmla="*/ 529031 h 788298"/>
                <a:gd name="connsiteX1788" fmla="*/ 616665 w 788246"/>
                <a:gd name="connsiteY1788" fmla="*/ 529371 h 788298"/>
                <a:gd name="connsiteX1789" fmla="*/ 616288 w 788246"/>
                <a:gd name="connsiteY1789" fmla="*/ 529673 h 788298"/>
                <a:gd name="connsiteX1790" fmla="*/ 615859 w 788246"/>
                <a:gd name="connsiteY1790" fmla="*/ 530001 h 788298"/>
                <a:gd name="connsiteX1791" fmla="*/ 615482 w 788246"/>
                <a:gd name="connsiteY1791" fmla="*/ 530304 h 788298"/>
                <a:gd name="connsiteX1792" fmla="*/ 615067 w 788246"/>
                <a:gd name="connsiteY1792" fmla="*/ 530618 h 788298"/>
                <a:gd name="connsiteX1793" fmla="*/ 614261 w 788246"/>
                <a:gd name="connsiteY1793" fmla="*/ 531234 h 788298"/>
                <a:gd name="connsiteX1794" fmla="*/ 613859 w 788246"/>
                <a:gd name="connsiteY1794" fmla="*/ 531548 h 788298"/>
                <a:gd name="connsiteX1795" fmla="*/ 613455 w 788246"/>
                <a:gd name="connsiteY1795" fmla="*/ 531851 h 788298"/>
                <a:gd name="connsiteX1796" fmla="*/ 613039 w 788246"/>
                <a:gd name="connsiteY1796" fmla="*/ 532165 h 788298"/>
                <a:gd name="connsiteX1797" fmla="*/ 612637 w 788246"/>
                <a:gd name="connsiteY1797" fmla="*/ 532456 h 788298"/>
                <a:gd name="connsiteX1798" fmla="*/ 610573 w 788246"/>
                <a:gd name="connsiteY1798" fmla="*/ 533977 h 788298"/>
                <a:gd name="connsiteX1799" fmla="*/ 610183 w 788246"/>
                <a:gd name="connsiteY1799" fmla="*/ 534254 h 788298"/>
                <a:gd name="connsiteX1800" fmla="*/ 609742 w 788246"/>
                <a:gd name="connsiteY1800" fmla="*/ 534571 h 788298"/>
                <a:gd name="connsiteX1801" fmla="*/ 609352 w 788246"/>
                <a:gd name="connsiteY1801" fmla="*/ 534834 h 788298"/>
                <a:gd name="connsiteX1802" fmla="*/ 608913 w 788246"/>
                <a:gd name="connsiteY1802" fmla="*/ 535162 h 788298"/>
                <a:gd name="connsiteX1803" fmla="*/ 608523 w 788246"/>
                <a:gd name="connsiteY1803" fmla="*/ 535425 h 788298"/>
                <a:gd name="connsiteX1804" fmla="*/ 608082 w 788246"/>
                <a:gd name="connsiteY1804" fmla="*/ 535742 h 788298"/>
                <a:gd name="connsiteX1805" fmla="*/ 607692 w 788246"/>
                <a:gd name="connsiteY1805" fmla="*/ 536005 h 788298"/>
                <a:gd name="connsiteX1806" fmla="*/ 605161 w 788246"/>
                <a:gd name="connsiteY1806" fmla="*/ 537704 h 788298"/>
                <a:gd name="connsiteX1807" fmla="*/ 604720 w 788246"/>
                <a:gd name="connsiteY1807" fmla="*/ 538007 h 788298"/>
                <a:gd name="connsiteX1808" fmla="*/ 604318 w 788246"/>
                <a:gd name="connsiteY1808" fmla="*/ 538258 h 788298"/>
                <a:gd name="connsiteX1809" fmla="*/ 602607 w 788246"/>
                <a:gd name="connsiteY1809" fmla="*/ 539364 h 788298"/>
                <a:gd name="connsiteX1810" fmla="*/ 602166 w 788246"/>
                <a:gd name="connsiteY1810" fmla="*/ 539656 h 788298"/>
                <a:gd name="connsiteX1811" fmla="*/ 601751 w 788246"/>
                <a:gd name="connsiteY1811" fmla="*/ 539907 h 788298"/>
                <a:gd name="connsiteX1812" fmla="*/ 601310 w 788246"/>
                <a:gd name="connsiteY1812" fmla="*/ 540184 h 788298"/>
                <a:gd name="connsiteX1813" fmla="*/ 600883 w 788246"/>
                <a:gd name="connsiteY1813" fmla="*/ 540447 h 788298"/>
                <a:gd name="connsiteX1814" fmla="*/ 600455 w 788246"/>
                <a:gd name="connsiteY1814" fmla="*/ 540713 h 788298"/>
                <a:gd name="connsiteX1815" fmla="*/ 600014 w 788246"/>
                <a:gd name="connsiteY1815" fmla="*/ 540976 h 788298"/>
                <a:gd name="connsiteX1816" fmla="*/ 599599 w 788246"/>
                <a:gd name="connsiteY1816" fmla="*/ 541242 h 788298"/>
                <a:gd name="connsiteX1817" fmla="*/ 599146 w 788246"/>
                <a:gd name="connsiteY1817" fmla="*/ 541505 h 788298"/>
                <a:gd name="connsiteX1818" fmla="*/ 598731 w 788246"/>
                <a:gd name="connsiteY1818" fmla="*/ 541757 h 788298"/>
                <a:gd name="connsiteX1819" fmla="*/ 597396 w 788246"/>
                <a:gd name="connsiteY1819" fmla="*/ 542537 h 788298"/>
                <a:gd name="connsiteX1820" fmla="*/ 597006 w 788246"/>
                <a:gd name="connsiteY1820" fmla="*/ 542777 h 788298"/>
                <a:gd name="connsiteX1821" fmla="*/ 596514 w 788246"/>
                <a:gd name="connsiteY1821" fmla="*/ 543052 h 788298"/>
                <a:gd name="connsiteX1822" fmla="*/ 596126 w 788246"/>
                <a:gd name="connsiteY1822" fmla="*/ 543281 h 788298"/>
                <a:gd name="connsiteX1823" fmla="*/ 593847 w 788246"/>
                <a:gd name="connsiteY1823" fmla="*/ 544565 h 788298"/>
                <a:gd name="connsiteX1824" fmla="*/ 593508 w 788246"/>
                <a:gd name="connsiteY1824" fmla="*/ 544752 h 788298"/>
                <a:gd name="connsiteX1825" fmla="*/ 592953 w 788246"/>
                <a:gd name="connsiteY1825" fmla="*/ 545054 h 788298"/>
                <a:gd name="connsiteX1826" fmla="*/ 592626 w 788246"/>
                <a:gd name="connsiteY1826" fmla="*/ 545230 h 788298"/>
                <a:gd name="connsiteX1827" fmla="*/ 592060 w 788246"/>
                <a:gd name="connsiteY1827" fmla="*/ 545532 h 788298"/>
                <a:gd name="connsiteX1828" fmla="*/ 591746 w 788246"/>
                <a:gd name="connsiteY1828" fmla="*/ 545710 h 788298"/>
                <a:gd name="connsiteX1829" fmla="*/ 591153 w 788246"/>
                <a:gd name="connsiteY1829" fmla="*/ 546010 h 788298"/>
                <a:gd name="connsiteX1830" fmla="*/ 590864 w 788246"/>
                <a:gd name="connsiteY1830" fmla="*/ 546174 h 788298"/>
                <a:gd name="connsiteX1831" fmla="*/ 590248 w 788246"/>
                <a:gd name="connsiteY1831" fmla="*/ 546490 h 788298"/>
                <a:gd name="connsiteX1832" fmla="*/ 589970 w 788246"/>
                <a:gd name="connsiteY1832" fmla="*/ 546641 h 788298"/>
                <a:gd name="connsiteX1833" fmla="*/ 589342 w 788246"/>
                <a:gd name="connsiteY1833" fmla="*/ 546954 h 788298"/>
                <a:gd name="connsiteX1834" fmla="*/ 589091 w 788246"/>
                <a:gd name="connsiteY1834" fmla="*/ 547093 h 788298"/>
                <a:gd name="connsiteX1835" fmla="*/ 588435 w 788246"/>
                <a:gd name="connsiteY1835" fmla="*/ 547421 h 788298"/>
                <a:gd name="connsiteX1836" fmla="*/ 588197 w 788246"/>
                <a:gd name="connsiteY1836" fmla="*/ 547534 h 788298"/>
                <a:gd name="connsiteX1837" fmla="*/ 587516 w 788246"/>
                <a:gd name="connsiteY1837" fmla="*/ 547874 h 788298"/>
                <a:gd name="connsiteX1838" fmla="*/ 587301 w 788246"/>
                <a:gd name="connsiteY1838" fmla="*/ 547987 h 788298"/>
                <a:gd name="connsiteX1839" fmla="*/ 586597 w 788246"/>
                <a:gd name="connsiteY1839" fmla="*/ 548326 h 788298"/>
                <a:gd name="connsiteX1840" fmla="*/ 586408 w 788246"/>
                <a:gd name="connsiteY1840" fmla="*/ 548428 h 788298"/>
                <a:gd name="connsiteX1841" fmla="*/ 585678 w 788246"/>
                <a:gd name="connsiteY1841" fmla="*/ 548781 h 788298"/>
                <a:gd name="connsiteX1842" fmla="*/ 585514 w 788246"/>
                <a:gd name="connsiteY1842" fmla="*/ 548855 h 788298"/>
                <a:gd name="connsiteX1843" fmla="*/ 584759 w 788246"/>
                <a:gd name="connsiteY1843" fmla="*/ 549220 h 788298"/>
                <a:gd name="connsiteX1844" fmla="*/ 584620 w 788246"/>
                <a:gd name="connsiteY1844" fmla="*/ 549284 h 788298"/>
                <a:gd name="connsiteX1845" fmla="*/ 583828 w 788246"/>
                <a:gd name="connsiteY1845" fmla="*/ 549649 h 788298"/>
                <a:gd name="connsiteX1846" fmla="*/ 583715 w 788246"/>
                <a:gd name="connsiteY1846" fmla="*/ 549698 h 788298"/>
                <a:gd name="connsiteX1847" fmla="*/ 581965 w 788246"/>
                <a:gd name="connsiteY1847" fmla="*/ 550504 h 788298"/>
                <a:gd name="connsiteX1848" fmla="*/ 581903 w 788246"/>
                <a:gd name="connsiteY1848" fmla="*/ 550529 h 788298"/>
                <a:gd name="connsiteX1849" fmla="*/ 581035 w 788246"/>
                <a:gd name="connsiteY1849" fmla="*/ 550919 h 788298"/>
                <a:gd name="connsiteX1850" fmla="*/ 580998 w 788246"/>
                <a:gd name="connsiteY1850" fmla="*/ 550933 h 788298"/>
                <a:gd name="connsiteX1851" fmla="*/ 580090 w 788246"/>
                <a:gd name="connsiteY1851" fmla="*/ 551335 h 788298"/>
                <a:gd name="connsiteX1852" fmla="*/ 579185 w 788246"/>
                <a:gd name="connsiteY1852" fmla="*/ 551725 h 788298"/>
                <a:gd name="connsiteX1853" fmla="*/ 579146 w 788246"/>
                <a:gd name="connsiteY1853" fmla="*/ 551751 h 788298"/>
                <a:gd name="connsiteX1854" fmla="*/ 578278 w 788246"/>
                <a:gd name="connsiteY1854" fmla="*/ 552115 h 788298"/>
                <a:gd name="connsiteX1855" fmla="*/ 578204 w 788246"/>
                <a:gd name="connsiteY1855" fmla="*/ 552152 h 788298"/>
                <a:gd name="connsiteX1856" fmla="*/ 577359 w 788246"/>
                <a:gd name="connsiteY1856" fmla="*/ 552494 h 788298"/>
                <a:gd name="connsiteX1857" fmla="*/ 577260 w 788246"/>
                <a:gd name="connsiteY1857" fmla="*/ 552542 h 788298"/>
                <a:gd name="connsiteX1858" fmla="*/ 576403 w 788246"/>
                <a:gd name="connsiteY1858" fmla="*/ 552884 h 788298"/>
                <a:gd name="connsiteX1859" fmla="*/ 576341 w 788246"/>
                <a:gd name="connsiteY1859" fmla="*/ 552921 h 788298"/>
                <a:gd name="connsiteX1860" fmla="*/ 575458 w 788246"/>
                <a:gd name="connsiteY1860" fmla="*/ 553261 h 788298"/>
                <a:gd name="connsiteX1861" fmla="*/ 575421 w 788246"/>
                <a:gd name="connsiteY1861" fmla="*/ 553286 h 788298"/>
                <a:gd name="connsiteX1862" fmla="*/ 574503 w 788246"/>
                <a:gd name="connsiteY1862" fmla="*/ 553639 h 788298"/>
                <a:gd name="connsiteX1863" fmla="*/ 574503 w 788246"/>
                <a:gd name="connsiteY1863" fmla="*/ 553651 h 788298"/>
                <a:gd name="connsiteX1864" fmla="*/ 573572 w 788246"/>
                <a:gd name="connsiteY1864" fmla="*/ 554016 h 788298"/>
                <a:gd name="connsiteX1865" fmla="*/ 573547 w 788246"/>
                <a:gd name="connsiteY1865" fmla="*/ 554016 h 788298"/>
                <a:gd name="connsiteX1866" fmla="*/ 572653 w 788246"/>
                <a:gd name="connsiteY1866" fmla="*/ 554369 h 788298"/>
                <a:gd name="connsiteX1867" fmla="*/ 572591 w 788246"/>
                <a:gd name="connsiteY1867" fmla="*/ 554381 h 788298"/>
                <a:gd name="connsiteX1868" fmla="*/ 571720 w 788246"/>
                <a:gd name="connsiteY1868" fmla="*/ 554720 h 788298"/>
                <a:gd name="connsiteX1869" fmla="*/ 571621 w 788246"/>
                <a:gd name="connsiteY1869" fmla="*/ 554745 h 788298"/>
                <a:gd name="connsiteX1870" fmla="*/ 570778 w 788246"/>
                <a:gd name="connsiteY1870" fmla="*/ 555062 h 788298"/>
                <a:gd name="connsiteX1871" fmla="*/ 570665 w 788246"/>
                <a:gd name="connsiteY1871" fmla="*/ 555099 h 788298"/>
                <a:gd name="connsiteX1872" fmla="*/ 566800 w 788246"/>
                <a:gd name="connsiteY1872" fmla="*/ 556445 h 788298"/>
                <a:gd name="connsiteX1873" fmla="*/ 566082 w 788246"/>
                <a:gd name="connsiteY1873" fmla="*/ 556697 h 788298"/>
                <a:gd name="connsiteX1874" fmla="*/ 565830 w 788246"/>
                <a:gd name="connsiteY1874" fmla="*/ 556773 h 788298"/>
                <a:gd name="connsiteX1875" fmla="*/ 565126 w 788246"/>
                <a:gd name="connsiteY1875" fmla="*/ 557010 h 788298"/>
                <a:gd name="connsiteX1876" fmla="*/ 564863 w 788246"/>
                <a:gd name="connsiteY1876" fmla="*/ 557087 h 788298"/>
                <a:gd name="connsiteX1877" fmla="*/ 564181 w 788246"/>
                <a:gd name="connsiteY1877" fmla="*/ 557313 h 788298"/>
                <a:gd name="connsiteX1878" fmla="*/ 563882 w 788246"/>
                <a:gd name="connsiteY1878" fmla="*/ 557401 h 788298"/>
                <a:gd name="connsiteX1879" fmla="*/ 563225 w 788246"/>
                <a:gd name="connsiteY1879" fmla="*/ 557615 h 788298"/>
                <a:gd name="connsiteX1880" fmla="*/ 562911 w 788246"/>
                <a:gd name="connsiteY1880" fmla="*/ 557703 h 78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</a:cxnLst>
              <a:rect l="l" t="t" r="r" b="b"/>
              <a:pathLst>
                <a:path w="788246" h="788298">
                  <a:moveTo>
                    <a:pt x="290077" y="31064"/>
                  </a:moveTo>
                  <a:cubicBezTo>
                    <a:pt x="306124" y="26772"/>
                    <a:pt x="322510" y="23500"/>
                    <a:pt x="339036" y="21334"/>
                  </a:cubicBezTo>
                  <a:cubicBezTo>
                    <a:pt x="355623" y="19156"/>
                    <a:pt x="372262" y="18050"/>
                    <a:pt x="388776" y="18050"/>
                  </a:cubicBezTo>
                  <a:lnTo>
                    <a:pt x="388776" y="0"/>
                  </a:lnTo>
                  <a:cubicBezTo>
                    <a:pt x="499075" y="0"/>
                    <a:pt x="598957" y="44720"/>
                    <a:pt x="671237" y="117016"/>
                  </a:cubicBezTo>
                  <a:cubicBezTo>
                    <a:pt x="743529" y="189299"/>
                    <a:pt x="788247" y="289198"/>
                    <a:pt x="788247" y="399494"/>
                  </a:cubicBezTo>
                  <a:lnTo>
                    <a:pt x="770200" y="399494"/>
                  </a:lnTo>
                  <a:cubicBezTo>
                    <a:pt x="770200" y="432934"/>
                    <a:pt x="765780" y="466125"/>
                    <a:pt x="757198" y="498196"/>
                  </a:cubicBezTo>
                  <a:cubicBezTo>
                    <a:pt x="748627" y="530228"/>
                    <a:pt x="735826" y="561190"/>
                    <a:pt x="719100" y="590176"/>
                  </a:cubicBezTo>
                  <a:lnTo>
                    <a:pt x="713362" y="586879"/>
                  </a:lnTo>
                  <a:cubicBezTo>
                    <a:pt x="729774" y="558433"/>
                    <a:pt x="742347" y="527999"/>
                    <a:pt x="750779" y="496482"/>
                  </a:cubicBezTo>
                  <a:cubicBezTo>
                    <a:pt x="759199" y="465042"/>
                    <a:pt x="763529" y="432419"/>
                    <a:pt x="763529" y="399494"/>
                  </a:cubicBezTo>
                  <a:lnTo>
                    <a:pt x="745480" y="399494"/>
                  </a:lnTo>
                  <a:cubicBezTo>
                    <a:pt x="745480" y="300992"/>
                    <a:pt x="705558" y="211792"/>
                    <a:pt x="641006" y="147249"/>
                  </a:cubicBezTo>
                  <a:cubicBezTo>
                    <a:pt x="576465" y="82693"/>
                    <a:pt x="487284" y="42769"/>
                    <a:pt x="388776" y="42769"/>
                  </a:cubicBezTo>
                  <a:lnTo>
                    <a:pt x="388776" y="24721"/>
                  </a:lnTo>
                  <a:cubicBezTo>
                    <a:pt x="372312" y="24721"/>
                    <a:pt x="355963" y="25790"/>
                    <a:pt x="339893" y="27905"/>
                  </a:cubicBezTo>
                  <a:cubicBezTo>
                    <a:pt x="323757" y="30018"/>
                    <a:pt x="307659" y="33242"/>
                    <a:pt x="291790" y="37483"/>
                  </a:cubicBezTo>
                  <a:lnTo>
                    <a:pt x="290077" y="31064"/>
                  </a:lnTo>
                  <a:close/>
                  <a:moveTo>
                    <a:pt x="388776" y="788298"/>
                  </a:moveTo>
                  <a:cubicBezTo>
                    <a:pt x="281431" y="788298"/>
                    <a:pt x="184219" y="744763"/>
                    <a:pt x="113876" y="674416"/>
                  </a:cubicBezTo>
                  <a:cubicBezTo>
                    <a:pt x="43536" y="604058"/>
                    <a:pt x="0" y="506841"/>
                    <a:pt x="0" y="399494"/>
                  </a:cubicBezTo>
                  <a:lnTo>
                    <a:pt x="7363" y="399494"/>
                  </a:lnTo>
                  <a:cubicBezTo>
                    <a:pt x="7363" y="382942"/>
                    <a:pt x="8471" y="366289"/>
                    <a:pt x="10649" y="349689"/>
                  </a:cubicBezTo>
                  <a:cubicBezTo>
                    <a:pt x="12813" y="333174"/>
                    <a:pt x="16098" y="316801"/>
                    <a:pt x="20390" y="300778"/>
                  </a:cubicBezTo>
                  <a:lnTo>
                    <a:pt x="26807" y="302489"/>
                  </a:lnTo>
                  <a:cubicBezTo>
                    <a:pt x="22568" y="318336"/>
                    <a:pt x="19333" y="334421"/>
                    <a:pt x="17218" y="350543"/>
                  </a:cubicBezTo>
                  <a:cubicBezTo>
                    <a:pt x="15103" y="366642"/>
                    <a:pt x="14034" y="383004"/>
                    <a:pt x="14034" y="399494"/>
                  </a:cubicBezTo>
                  <a:lnTo>
                    <a:pt x="21397" y="399494"/>
                  </a:lnTo>
                  <a:cubicBezTo>
                    <a:pt x="21397" y="500939"/>
                    <a:pt x="62538" y="592806"/>
                    <a:pt x="129005" y="659289"/>
                  </a:cubicBezTo>
                  <a:cubicBezTo>
                    <a:pt x="195482" y="725771"/>
                    <a:pt x="287333" y="766902"/>
                    <a:pt x="388776" y="766902"/>
                  </a:cubicBezTo>
                  <a:lnTo>
                    <a:pt x="388776" y="774266"/>
                  </a:lnTo>
                  <a:cubicBezTo>
                    <a:pt x="405250" y="774266"/>
                    <a:pt x="421612" y="773195"/>
                    <a:pt x="437682" y="771082"/>
                  </a:cubicBezTo>
                  <a:cubicBezTo>
                    <a:pt x="453817" y="768967"/>
                    <a:pt x="469915" y="765743"/>
                    <a:pt x="485785" y="761503"/>
                  </a:cubicBezTo>
                  <a:lnTo>
                    <a:pt x="487498" y="767921"/>
                  </a:lnTo>
                  <a:cubicBezTo>
                    <a:pt x="471451" y="772213"/>
                    <a:pt x="455064" y="775485"/>
                    <a:pt x="438539" y="777651"/>
                  </a:cubicBezTo>
                  <a:cubicBezTo>
                    <a:pt x="421951" y="779829"/>
                    <a:pt x="405299" y="780937"/>
                    <a:pt x="388776" y="780937"/>
                  </a:cubicBezTo>
                  <a:lnTo>
                    <a:pt x="388776" y="788298"/>
                  </a:lnTo>
                  <a:close/>
                  <a:moveTo>
                    <a:pt x="554807" y="419518"/>
                  </a:moveTo>
                  <a:lnTo>
                    <a:pt x="554807" y="385773"/>
                  </a:lnTo>
                  <a:lnTo>
                    <a:pt x="540307" y="385773"/>
                  </a:lnTo>
                  <a:lnTo>
                    <a:pt x="540307" y="377241"/>
                  </a:lnTo>
                  <a:lnTo>
                    <a:pt x="578026" y="377241"/>
                  </a:lnTo>
                  <a:lnTo>
                    <a:pt x="578026" y="385773"/>
                  </a:lnTo>
                  <a:lnTo>
                    <a:pt x="563528" y="385773"/>
                  </a:lnTo>
                  <a:lnTo>
                    <a:pt x="563528" y="421746"/>
                  </a:lnTo>
                  <a:lnTo>
                    <a:pt x="554807" y="421746"/>
                  </a:lnTo>
                  <a:lnTo>
                    <a:pt x="554807" y="419518"/>
                  </a:lnTo>
                  <a:close/>
                  <a:moveTo>
                    <a:pt x="450118" y="419518"/>
                  </a:moveTo>
                  <a:lnTo>
                    <a:pt x="450118" y="413048"/>
                  </a:lnTo>
                  <a:cubicBezTo>
                    <a:pt x="451363" y="413249"/>
                    <a:pt x="453427" y="413741"/>
                    <a:pt x="454649" y="413489"/>
                  </a:cubicBezTo>
                  <a:lnTo>
                    <a:pt x="455302" y="412658"/>
                  </a:lnTo>
                  <a:cubicBezTo>
                    <a:pt x="458047" y="403105"/>
                    <a:pt x="458398" y="387006"/>
                    <a:pt x="459054" y="377241"/>
                  </a:cubicBezTo>
                  <a:lnTo>
                    <a:pt x="489863" y="377241"/>
                  </a:lnTo>
                  <a:lnTo>
                    <a:pt x="489863" y="421746"/>
                  </a:lnTo>
                  <a:lnTo>
                    <a:pt x="481105" y="421746"/>
                  </a:lnTo>
                  <a:lnTo>
                    <a:pt x="481105" y="385849"/>
                  </a:lnTo>
                  <a:lnTo>
                    <a:pt x="467348" y="385849"/>
                  </a:lnTo>
                  <a:cubicBezTo>
                    <a:pt x="466604" y="395755"/>
                    <a:pt x="465988" y="406075"/>
                    <a:pt x="463635" y="415743"/>
                  </a:cubicBezTo>
                  <a:lnTo>
                    <a:pt x="462640" y="418209"/>
                  </a:lnTo>
                  <a:cubicBezTo>
                    <a:pt x="462201" y="419052"/>
                    <a:pt x="461608" y="419807"/>
                    <a:pt x="460878" y="420412"/>
                  </a:cubicBezTo>
                  <a:cubicBezTo>
                    <a:pt x="460160" y="421003"/>
                    <a:pt x="459331" y="421430"/>
                    <a:pt x="458437" y="421707"/>
                  </a:cubicBezTo>
                  <a:cubicBezTo>
                    <a:pt x="456800" y="422199"/>
                    <a:pt x="454623" y="422199"/>
                    <a:pt x="451942" y="421695"/>
                  </a:cubicBezTo>
                  <a:lnTo>
                    <a:pt x="450118" y="421356"/>
                  </a:lnTo>
                  <a:lnTo>
                    <a:pt x="450118" y="419518"/>
                  </a:lnTo>
                  <a:close/>
                  <a:moveTo>
                    <a:pt x="505443" y="394635"/>
                  </a:moveTo>
                  <a:lnTo>
                    <a:pt x="528124" y="394635"/>
                  </a:lnTo>
                  <a:lnTo>
                    <a:pt x="527381" y="391816"/>
                  </a:lnTo>
                  <a:cubicBezTo>
                    <a:pt x="526878" y="390380"/>
                    <a:pt x="526185" y="389135"/>
                    <a:pt x="525356" y="388114"/>
                  </a:cubicBezTo>
                  <a:cubicBezTo>
                    <a:pt x="523456" y="385798"/>
                    <a:pt x="520648" y="384628"/>
                    <a:pt x="516986" y="384628"/>
                  </a:cubicBezTo>
                  <a:cubicBezTo>
                    <a:pt x="515023" y="384628"/>
                    <a:pt x="513285" y="384942"/>
                    <a:pt x="511851" y="385560"/>
                  </a:cubicBezTo>
                  <a:cubicBezTo>
                    <a:pt x="510440" y="386152"/>
                    <a:pt x="509221" y="387071"/>
                    <a:pt x="508226" y="388278"/>
                  </a:cubicBezTo>
                  <a:cubicBezTo>
                    <a:pt x="507369" y="389310"/>
                    <a:pt x="506665" y="390557"/>
                    <a:pt x="506175" y="391966"/>
                  </a:cubicBezTo>
                  <a:lnTo>
                    <a:pt x="505443" y="394635"/>
                  </a:lnTo>
                  <a:close/>
                  <a:moveTo>
                    <a:pt x="532807" y="402941"/>
                  </a:moveTo>
                  <a:lnTo>
                    <a:pt x="505243" y="402941"/>
                  </a:lnTo>
                  <a:lnTo>
                    <a:pt x="506012" y="406453"/>
                  </a:lnTo>
                  <a:cubicBezTo>
                    <a:pt x="506527" y="408065"/>
                    <a:pt x="507281" y="409487"/>
                    <a:pt x="508226" y="410619"/>
                  </a:cubicBezTo>
                  <a:cubicBezTo>
                    <a:pt x="509207" y="411815"/>
                    <a:pt x="510417" y="412734"/>
                    <a:pt x="511825" y="413325"/>
                  </a:cubicBezTo>
                  <a:cubicBezTo>
                    <a:pt x="513248" y="413930"/>
                    <a:pt x="514973" y="414244"/>
                    <a:pt x="516910" y="414244"/>
                  </a:cubicBezTo>
                  <a:cubicBezTo>
                    <a:pt x="518270" y="414244"/>
                    <a:pt x="519554" y="414094"/>
                    <a:pt x="520674" y="413792"/>
                  </a:cubicBezTo>
                  <a:cubicBezTo>
                    <a:pt x="521793" y="413489"/>
                    <a:pt x="522876" y="413011"/>
                    <a:pt x="523832" y="412420"/>
                  </a:cubicBezTo>
                  <a:cubicBezTo>
                    <a:pt x="524802" y="411826"/>
                    <a:pt x="525696" y="411060"/>
                    <a:pt x="526462" y="410192"/>
                  </a:cubicBezTo>
                  <a:cubicBezTo>
                    <a:pt x="527256" y="409298"/>
                    <a:pt x="527972" y="408252"/>
                    <a:pt x="528540" y="407107"/>
                  </a:cubicBezTo>
                  <a:lnTo>
                    <a:pt x="529485" y="405232"/>
                  </a:lnTo>
                  <a:lnTo>
                    <a:pt x="537312" y="408693"/>
                  </a:lnTo>
                  <a:lnTo>
                    <a:pt x="536381" y="410720"/>
                  </a:lnTo>
                  <a:cubicBezTo>
                    <a:pt x="535511" y="412621"/>
                    <a:pt x="534405" y="414357"/>
                    <a:pt x="533096" y="415842"/>
                  </a:cubicBezTo>
                  <a:cubicBezTo>
                    <a:pt x="531798" y="417341"/>
                    <a:pt x="530251" y="418636"/>
                    <a:pt x="528566" y="419694"/>
                  </a:cubicBezTo>
                  <a:cubicBezTo>
                    <a:pt x="526892" y="420740"/>
                    <a:pt x="525040" y="421543"/>
                    <a:pt x="523102" y="422060"/>
                  </a:cubicBezTo>
                  <a:cubicBezTo>
                    <a:pt x="521166" y="422575"/>
                    <a:pt x="519101" y="422852"/>
                    <a:pt x="516986" y="422852"/>
                  </a:cubicBezTo>
                  <a:cubicBezTo>
                    <a:pt x="514947" y="422852"/>
                    <a:pt x="512959" y="422601"/>
                    <a:pt x="511082" y="422123"/>
                  </a:cubicBezTo>
                  <a:cubicBezTo>
                    <a:pt x="509195" y="421645"/>
                    <a:pt x="507445" y="420890"/>
                    <a:pt x="505884" y="419934"/>
                  </a:cubicBezTo>
                  <a:cubicBezTo>
                    <a:pt x="504298" y="418964"/>
                    <a:pt x="502878" y="417782"/>
                    <a:pt x="501668" y="416408"/>
                  </a:cubicBezTo>
                  <a:cubicBezTo>
                    <a:pt x="500461" y="415036"/>
                    <a:pt x="499403" y="413452"/>
                    <a:pt x="498561" y="411713"/>
                  </a:cubicBezTo>
                  <a:cubicBezTo>
                    <a:pt x="497743" y="410028"/>
                    <a:pt x="497087" y="408113"/>
                    <a:pt x="496672" y="406038"/>
                  </a:cubicBezTo>
                  <a:cubicBezTo>
                    <a:pt x="496244" y="403987"/>
                    <a:pt x="496030" y="401810"/>
                    <a:pt x="496030" y="399567"/>
                  </a:cubicBezTo>
                  <a:cubicBezTo>
                    <a:pt x="496030" y="397302"/>
                    <a:pt x="496244" y="395099"/>
                    <a:pt x="496672" y="393024"/>
                  </a:cubicBezTo>
                  <a:cubicBezTo>
                    <a:pt x="497062" y="390959"/>
                    <a:pt x="497718" y="389033"/>
                    <a:pt x="498547" y="387283"/>
                  </a:cubicBezTo>
                  <a:cubicBezTo>
                    <a:pt x="499378" y="385521"/>
                    <a:pt x="500435" y="383935"/>
                    <a:pt x="501631" y="382563"/>
                  </a:cubicBezTo>
                  <a:cubicBezTo>
                    <a:pt x="502839" y="381192"/>
                    <a:pt x="504261" y="379996"/>
                    <a:pt x="505834" y="379028"/>
                  </a:cubicBezTo>
                  <a:cubicBezTo>
                    <a:pt x="507395" y="378070"/>
                    <a:pt x="509119" y="377340"/>
                    <a:pt x="511008" y="376862"/>
                  </a:cubicBezTo>
                  <a:cubicBezTo>
                    <a:pt x="512869" y="376384"/>
                    <a:pt x="514860" y="376132"/>
                    <a:pt x="516910" y="376132"/>
                  </a:cubicBezTo>
                  <a:cubicBezTo>
                    <a:pt x="521189" y="376132"/>
                    <a:pt x="524927" y="377151"/>
                    <a:pt x="528048" y="379141"/>
                  </a:cubicBezTo>
                  <a:cubicBezTo>
                    <a:pt x="531182" y="381155"/>
                    <a:pt x="533585" y="384048"/>
                    <a:pt x="535197" y="387787"/>
                  </a:cubicBezTo>
                  <a:cubicBezTo>
                    <a:pt x="536003" y="389625"/>
                    <a:pt x="536594" y="391652"/>
                    <a:pt x="536959" y="393815"/>
                  </a:cubicBezTo>
                  <a:cubicBezTo>
                    <a:pt x="537312" y="395919"/>
                    <a:pt x="537476" y="398258"/>
                    <a:pt x="537437" y="400752"/>
                  </a:cubicBezTo>
                  <a:lnTo>
                    <a:pt x="537400" y="402941"/>
                  </a:lnTo>
                  <a:lnTo>
                    <a:pt x="532807" y="402941"/>
                  </a:lnTo>
                  <a:close/>
                  <a:moveTo>
                    <a:pt x="153219" y="424854"/>
                  </a:moveTo>
                  <a:cubicBezTo>
                    <a:pt x="142521" y="414142"/>
                    <a:pt x="134417" y="401770"/>
                    <a:pt x="128954" y="388581"/>
                  </a:cubicBezTo>
                  <a:cubicBezTo>
                    <a:pt x="123719" y="375932"/>
                    <a:pt x="120886" y="362539"/>
                    <a:pt x="120484" y="349098"/>
                  </a:cubicBezTo>
                  <a:lnTo>
                    <a:pt x="120434" y="349098"/>
                  </a:lnTo>
                  <a:lnTo>
                    <a:pt x="120434" y="346440"/>
                  </a:lnTo>
                  <a:lnTo>
                    <a:pt x="120434" y="345761"/>
                  </a:lnTo>
                  <a:lnTo>
                    <a:pt x="120434" y="345082"/>
                  </a:lnTo>
                  <a:lnTo>
                    <a:pt x="120434" y="344754"/>
                  </a:lnTo>
                  <a:lnTo>
                    <a:pt x="120445" y="344415"/>
                  </a:lnTo>
                  <a:lnTo>
                    <a:pt x="120445" y="344401"/>
                  </a:lnTo>
                  <a:lnTo>
                    <a:pt x="120445" y="344076"/>
                  </a:lnTo>
                  <a:lnTo>
                    <a:pt x="120459" y="343394"/>
                  </a:lnTo>
                  <a:lnTo>
                    <a:pt x="120471" y="343055"/>
                  </a:lnTo>
                  <a:lnTo>
                    <a:pt x="120471" y="343029"/>
                  </a:lnTo>
                  <a:lnTo>
                    <a:pt x="120484" y="342715"/>
                  </a:lnTo>
                  <a:lnTo>
                    <a:pt x="120484" y="342376"/>
                  </a:lnTo>
                  <a:lnTo>
                    <a:pt x="120484" y="342350"/>
                  </a:lnTo>
                  <a:lnTo>
                    <a:pt x="120496" y="342048"/>
                  </a:lnTo>
                  <a:lnTo>
                    <a:pt x="120510" y="341709"/>
                  </a:lnTo>
                  <a:lnTo>
                    <a:pt x="120510" y="341672"/>
                  </a:lnTo>
                  <a:lnTo>
                    <a:pt x="120521" y="341369"/>
                  </a:lnTo>
                  <a:lnTo>
                    <a:pt x="120561" y="340688"/>
                  </a:lnTo>
                  <a:lnTo>
                    <a:pt x="120572" y="340349"/>
                  </a:lnTo>
                  <a:lnTo>
                    <a:pt x="120572" y="340312"/>
                  </a:lnTo>
                  <a:lnTo>
                    <a:pt x="120648" y="338991"/>
                  </a:lnTo>
                  <a:lnTo>
                    <a:pt x="120648" y="338952"/>
                  </a:lnTo>
                  <a:lnTo>
                    <a:pt x="120674" y="338649"/>
                  </a:lnTo>
                  <a:cubicBezTo>
                    <a:pt x="121441" y="326492"/>
                    <a:pt x="124197" y="314408"/>
                    <a:pt x="128954" y="302941"/>
                  </a:cubicBezTo>
                  <a:cubicBezTo>
                    <a:pt x="133549" y="291853"/>
                    <a:pt x="140030" y="281356"/>
                    <a:pt x="148324" y="271905"/>
                  </a:cubicBezTo>
                  <a:lnTo>
                    <a:pt x="148400" y="271803"/>
                  </a:lnTo>
                  <a:lnTo>
                    <a:pt x="148550" y="271653"/>
                  </a:lnTo>
                  <a:lnTo>
                    <a:pt x="148776" y="271401"/>
                  </a:lnTo>
                  <a:lnTo>
                    <a:pt x="148864" y="271288"/>
                  </a:lnTo>
                  <a:lnTo>
                    <a:pt x="149003" y="271136"/>
                  </a:lnTo>
                  <a:lnTo>
                    <a:pt x="149229" y="270884"/>
                  </a:lnTo>
                  <a:lnTo>
                    <a:pt x="149331" y="270759"/>
                  </a:lnTo>
                  <a:lnTo>
                    <a:pt x="149458" y="270632"/>
                  </a:lnTo>
                  <a:lnTo>
                    <a:pt x="149684" y="270381"/>
                  </a:lnTo>
                  <a:lnTo>
                    <a:pt x="150148" y="269877"/>
                  </a:lnTo>
                  <a:lnTo>
                    <a:pt x="150275" y="269727"/>
                  </a:lnTo>
                  <a:lnTo>
                    <a:pt x="150374" y="269626"/>
                  </a:lnTo>
                  <a:lnTo>
                    <a:pt x="150614" y="269374"/>
                  </a:lnTo>
                  <a:lnTo>
                    <a:pt x="150764" y="269210"/>
                  </a:lnTo>
                  <a:lnTo>
                    <a:pt x="150841" y="269122"/>
                  </a:lnTo>
                  <a:lnTo>
                    <a:pt x="151081" y="268871"/>
                  </a:lnTo>
                  <a:lnTo>
                    <a:pt x="151245" y="268695"/>
                  </a:lnTo>
                  <a:lnTo>
                    <a:pt x="151318" y="268633"/>
                  </a:lnTo>
                  <a:lnTo>
                    <a:pt x="151545" y="268381"/>
                  </a:lnTo>
                  <a:lnTo>
                    <a:pt x="151734" y="268192"/>
                  </a:lnTo>
                  <a:lnTo>
                    <a:pt x="151785" y="268129"/>
                  </a:lnTo>
                  <a:lnTo>
                    <a:pt x="152025" y="267889"/>
                  </a:lnTo>
                  <a:lnTo>
                    <a:pt x="152226" y="267675"/>
                  </a:lnTo>
                  <a:lnTo>
                    <a:pt x="152263" y="267638"/>
                  </a:lnTo>
                  <a:lnTo>
                    <a:pt x="152503" y="267397"/>
                  </a:lnTo>
                  <a:lnTo>
                    <a:pt x="152716" y="267171"/>
                  </a:lnTo>
                  <a:lnTo>
                    <a:pt x="152741" y="267160"/>
                  </a:lnTo>
                  <a:lnTo>
                    <a:pt x="152981" y="266908"/>
                  </a:lnTo>
                  <a:lnTo>
                    <a:pt x="153219" y="266668"/>
                  </a:lnTo>
                  <a:cubicBezTo>
                    <a:pt x="163905" y="255970"/>
                    <a:pt x="176276" y="247865"/>
                    <a:pt x="189479" y="242402"/>
                  </a:cubicBezTo>
                  <a:cubicBezTo>
                    <a:pt x="203173" y="236751"/>
                    <a:pt x="217773" y="233892"/>
                    <a:pt x="232322" y="233892"/>
                  </a:cubicBezTo>
                  <a:cubicBezTo>
                    <a:pt x="246871" y="233892"/>
                    <a:pt x="261470" y="236751"/>
                    <a:pt x="275162" y="242415"/>
                  </a:cubicBezTo>
                  <a:cubicBezTo>
                    <a:pt x="288340" y="247865"/>
                    <a:pt x="300725" y="255970"/>
                    <a:pt x="311409" y="266656"/>
                  </a:cubicBezTo>
                  <a:cubicBezTo>
                    <a:pt x="322109" y="277380"/>
                    <a:pt x="330202" y="289752"/>
                    <a:pt x="335663" y="302930"/>
                  </a:cubicBezTo>
                  <a:cubicBezTo>
                    <a:pt x="341326" y="316625"/>
                    <a:pt x="344183" y="331212"/>
                    <a:pt x="344183" y="345761"/>
                  </a:cubicBezTo>
                  <a:cubicBezTo>
                    <a:pt x="344183" y="373339"/>
                    <a:pt x="334014" y="400939"/>
                    <a:pt x="313725" y="422476"/>
                  </a:cubicBezTo>
                  <a:lnTo>
                    <a:pt x="313764" y="422513"/>
                  </a:lnTo>
                  <a:lnTo>
                    <a:pt x="311409" y="424854"/>
                  </a:lnTo>
                  <a:lnTo>
                    <a:pt x="311409" y="424866"/>
                  </a:lnTo>
                  <a:lnTo>
                    <a:pt x="309044" y="427221"/>
                  </a:lnTo>
                  <a:lnTo>
                    <a:pt x="243410" y="492871"/>
                  </a:lnTo>
                  <a:lnTo>
                    <a:pt x="344183" y="492871"/>
                  </a:lnTo>
                  <a:lnTo>
                    <a:pt x="344183" y="565092"/>
                  </a:lnTo>
                  <a:lnTo>
                    <a:pt x="120434" y="565092"/>
                  </a:lnTo>
                  <a:lnTo>
                    <a:pt x="120434" y="513727"/>
                  </a:lnTo>
                  <a:lnTo>
                    <a:pt x="258009" y="376169"/>
                  </a:lnTo>
                  <a:lnTo>
                    <a:pt x="260362" y="373817"/>
                  </a:lnTo>
                  <a:lnTo>
                    <a:pt x="260538" y="373641"/>
                  </a:lnTo>
                  <a:lnTo>
                    <a:pt x="260715" y="373463"/>
                  </a:lnTo>
                  <a:cubicBezTo>
                    <a:pt x="264327" y="369750"/>
                    <a:pt x="267095" y="365485"/>
                    <a:pt x="268958" y="360992"/>
                  </a:cubicBezTo>
                  <a:cubicBezTo>
                    <a:pt x="270947" y="356171"/>
                    <a:pt x="271967" y="350959"/>
                    <a:pt x="271967" y="345761"/>
                  </a:cubicBezTo>
                  <a:cubicBezTo>
                    <a:pt x="271967" y="340575"/>
                    <a:pt x="270947" y="335365"/>
                    <a:pt x="268958" y="330544"/>
                  </a:cubicBezTo>
                  <a:cubicBezTo>
                    <a:pt x="267044" y="325912"/>
                    <a:pt x="264151" y="321506"/>
                    <a:pt x="260362" y="317719"/>
                  </a:cubicBezTo>
                  <a:cubicBezTo>
                    <a:pt x="256562" y="313919"/>
                    <a:pt x="252181" y="311035"/>
                    <a:pt x="247538" y="309123"/>
                  </a:cubicBezTo>
                  <a:cubicBezTo>
                    <a:pt x="242717" y="307121"/>
                    <a:pt x="237519" y="306114"/>
                    <a:pt x="232322" y="306114"/>
                  </a:cubicBezTo>
                  <a:cubicBezTo>
                    <a:pt x="227136" y="306114"/>
                    <a:pt x="221925" y="307135"/>
                    <a:pt x="217106" y="309123"/>
                  </a:cubicBezTo>
                  <a:cubicBezTo>
                    <a:pt x="212460" y="311035"/>
                    <a:pt x="208068" y="313930"/>
                    <a:pt x="204279" y="317719"/>
                  </a:cubicBezTo>
                  <a:lnTo>
                    <a:pt x="204104" y="317895"/>
                  </a:lnTo>
                  <a:lnTo>
                    <a:pt x="204104" y="317907"/>
                  </a:lnTo>
                  <a:lnTo>
                    <a:pt x="203929" y="318071"/>
                  </a:lnTo>
                  <a:lnTo>
                    <a:pt x="203915" y="318084"/>
                  </a:lnTo>
                  <a:lnTo>
                    <a:pt x="203751" y="318260"/>
                  </a:lnTo>
                  <a:lnTo>
                    <a:pt x="203739" y="318274"/>
                  </a:lnTo>
                  <a:lnTo>
                    <a:pt x="203575" y="318435"/>
                  </a:lnTo>
                  <a:lnTo>
                    <a:pt x="203564" y="318449"/>
                  </a:lnTo>
                  <a:lnTo>
                    <a:pt x="203411" y="318613"/>
                  </a:lnTo>
                  <a:lnTo>
                    <a:pt x="203386" y="318639"/>
                  </a:lnTo>
                  <a:lnTo>
                    <a:pt x="203236" y="318802"/>
                  </a:lnTo>
                  <a:lnTo>
                    <a:pt x="203210" y="318825"/>
                  </a:lnTo>
                  <a:lnTo>
                    <a:pt x="203072" y="318978"/>
                  </a:lnTo>
                  <a:lnTo>
                    <a:pt x="203035" y="319015"/>
                  </a:lnTo>
                  <a:lnTo>
                    <a:pt x="202896" y="319167"/>
                  </a:lnTo>
                  <a:lnTo>
                    <a:pt x="202857" y="319204"/>
                  </a:lnTo>
                  <a:lnTo>
                    <a:pt x="202732" y="319354"/>
                  </a:lnTo>
                  <a:lnTo>
                    <a:pt x="202693" y="319394"/>
                  </a:lnTo>
                  <a:lnTo>
                    <a:pt x="202568" y="319544"/>
                  </a:lnTo>
                  <a:lnTo>
                    <a:pt x="202518" y="319581"/>
                  </a:lnTo>
                  <a:lnTo>
                    <a:pt x="202405" y="319719"/>
                  </a:lnTo>
                  <a:lnTo>
                    <a:pt x="202077" y="320098"/>
                  </a:lnTo>
                  <a:lnTo>
                    <a:pt x="202028" y="320149"/>
                  </a:lnTo>
                  <a:cubicBezTo>
                    <a:pt x="199348" y="323333"/>
                    <a:pt x="197193" y="326868"/>
                    <a:pt x="195672" y="330558"/>
                  </a:cubicBezTo>
                  <a:cubicBezTo>
                    <a:pt x="194148" y="334232"/>
                    <a:pt x="193206" y="338120"/>
                    <a:pt x="192827" y="342073"/>
                  </a:cubicBezTo>
                  <a:lnTo>
                    <a:pt x="192827" y="342124"/>
                  </a:lnTo>
                  <a:lnTo>
                    <a:pt x="192816" y="342201"/>
                  </a:lnTo>
                  <a:lnTo>
                    <a:pt x="192751" y="343080"/>
                  </a:lnTo>
                  <a:lnTo>
                    <a:pt x="192751" y="343094"/>
                  </a:lnTo>
                  <a:lnTo>
                    <a:pt x="192739" y="343207"/>
                  </a:lnTo>
                  <a:lnTo>
                    <a:pt x="192739" y="343332"/>
                  </a:lnTo>
                  <a:lnTo>
                    <a:pt x="192725" y="343332"/>
                  </a:lnTo>
                  <a:lnTo>
                    <a:pt x="192725" y="343459"/>
                  </a:lnTo>
                  <a:lnTo>
                    <a:pt x="192725" y="343572"/>
                  </a:lnTo>
                  <a:lnTo>
                    <a:pt x="192714" y="343583"/>
                  </a:lnTo>
                  <a:lnTo>
                    <a:pt x="192714" y="343711"/>
                  </a:lnTo>
                  <a:lnTo>
                    <a:pt x="192714" y="343824"/>
                  </a:lnTo>
                  <a:lnTo>
                    <a:pt x="192702" y="343835"/>
                  </a:lnTo>
                  <a:lnTo>
                    <a:pt x="192702" y="343962"/>
                  </a:lnTo>
                  <a:lnTo>
                    <a:pt x="192702" y="344062"/>
                  </a:lnTo>
                  <a:lnTo>
                    <a:pt x="192702" y="344087"/>
                  </a:lnTo>
                  <a:lnTo>
                    <a:pt x="192688" y="344225"/>
                  </a:lnTo>
                  <a:lnTo>
                    <a:pt x="192688" y="344302"/>
                  </a:lnTo>
                  <a:lnTo>
                    <a:pt x="192688" y="344352"/>
                  </a:lnTo>
                  <a:lnTo>
                    <a:pt x="192688" y="344477"/>
                  </a:lnTo>
                  <a:lnTo>
                    <a:pt x="192677" y="344540"/>
                  </a:lnTo>
                  <a:lnTo>
                    <a:pt x="192677" y="344604"/>
                  </a:lnTo>
                  <a:lnTo>
                    <a:pt x="192677" y="344729"/>
                  </a:lnTo>
                  <a:lnTo>
                    <a:pt x="192677" y="344791"/>
                  </a:lnTo>
                  <a:lnTo>
                    <a:pt x="192677" y="344856"/>
                  </a:lnTo>
                  <a:lnTo>
                    <a:pt x="192677" y="344994"/>
                  </a:lnTo>
                  <a:lnTo>
                    <a:pt x="192677" y="345031"/>
                  </a:lnTo>
                  <a:lnTo>
                    <a:pt x="192663" y="345119"/>
                  </a:lnTo>
                  <a:lnTo>
                    <a:pt x="192663" y="345246"/>
                  </a:lnTo>
                  <a:lnTo>
                    <a:pt x="192663" y="345272"/>
                  </a:lnTo>
                  <a:lnTo>
                    <a:pt x="192663" y="345371"/>
                  </a:lnTo>
                  <a:lnTo>
                    <a:pt x="192663" y="345498"/>
                  </a:lnTo>
                  <a:lnTo>
                    <a:pt x="192663" y="345523"/>
                  </a:lnTo>
                  <a:lnTo>
                    <a:pt x="192663" y="345636"/>
                  </a:lnTo>
                  <a:lnTo>
                    <a:pt x="192663" y="345761"/>
                  </a:lnTo>
                  <a:lnTo>
                    <a:pt x="192663" y="346001"/>
                  </a:lnTo>
                  <a:lnTo>
                    <a:pt x="192663" y="346253"/>
                  </a:lnTo>
                  <a:cubicBezTo>
                    <a:pt x="192739" y="351298"/>
                    <a:pt x="193732" y="356320"/>
                    <a:pt x="195672" y="360992"/>
                  </a:cubicBezTo>
                  <a:cubicBezTo>
                    <a:pt x="197583" y="365635"/>
                    <a:pt x="200467" y="370016"/>
                    <a:pt x="204268" y="373817"/>
                  </a:cubicBezTo>
                  <a:lnTo>
                    <a:pt x="199560" y="378525"/>
                  </a:lnTo>
                  <a:cubicBezTo>
                    <a:pt x="195154" y="374119"/>
                    <a:pt x="191783" y="368983"/>
                    <a:pt x="189530" y="363509"/>
                  </a:cubicBezTo>
                  <a:cubicBezTo>
                    <a:pt x="187616" y="358888"/>
                    <a:pt x="186470" y="354005"/>
                    <a:pt x="186119" y="349098"/>
                  </a:cubicBezTo>
                  <a:lnTo>
                    <a:pt x="127155" y="349098"/>
                  </a:lnTo>
                  <a:cubicBezTo>
                    <a:pt x="127557" y="361708"/>
                    <a:pt x="130212" y="374258"/>
                    <a:pt x="135096" y="386064"/>
                  </a:cubicBezTo>
                  <a:cubicBezTo>
                    <a:pt x="140219" y="398448"/>
                    <a:pt x="147858" y="410090"/>
                    <a:pt x="157927" y="420172"/>
                  </a:cubicBezTo>
                  <a:lnTo>
                    <a:pt x="153219" y="424854"/>
                  </a:lnTo>
                  <a:close/>
                  <a:moveTo>
                    <a:pt x="562911" y="557703"/>
                  </a:moveTo>
                  <a:cubicBezTo>
                    <a:pt x="557121" y="559491"/>
                    <a:pt x="551182" y="560989"/>
                    <a:pt x="545139" y="562134"/>
                  </a:cubicBezTo>
                  <a:lnTo>
                    <a:pt x="544675" y="562234"/>
                  </a:lnTo>
                  <a:lnTo>
                    <a:pt x="544147" y="562324"/>
                  </a:lnTo>
                  <a:cubicBezTo>
                    <a:pt x="541163" y="562876"/>
                    <a:pt x="538155" y="563342"/>
                    <a:pt x="535121" y="563732"/>
                  </a:cubicBezTo>
                  <a:lnTo>
                    <a:pt x="534606" y="563809"/>
                  </a:lnTo>
                  <a:lnTo>
                    <a:pt x="534114" y="563859"/>
                  </a:lnTo>
                  <a:lnTo>
                    <a:pt x="533585" y="563933"/>
                  </a:lnTo>
                  <a:lnTo>
                    <a:pt x="533121" y="563984"/>
                  </a:lnTo>
                  <a:lnTo>
                    <a:pt x="532567" y="564046"/>
                  </a:lnTo>
                  <a:lnTo>
                    <a:pt x="532115" y="564097"/>
                  </a:lnTo>
                  <a:lnTo>
                    <a:pt x="531546" y="564159"/>
                  </a:lnTo>
                  <a:lnTo>
                    <a:pt x="531108" y="564199"/>
                  </a:lnTo>
                  <a:lnTo>
                    <a:pt x="530101" y="564298"/>
                  </a:lnTo>
                  <a:lnTo>
                    <a:pt x="529508" y="564363"/>
                  </a:lnTo>
                  <a:lnTo>
                    <a:pt x="529095" y="564400"/>
                  </a:lnTo>
                  <a:lnTo>
                    <a:pt x="528475" y="564462"/>
                  </a:lnTo>
                  <a:lnTo>
                    <a:pt x="528074" y="564488"/>
                  </a:lnTo>
                  <a:lnTo>
                    <a:pt x="527443" y="564550"/>
                  </a:lnTo>
                  <a:lnTo>
                    <a:pt x="527067" y="564575"/>
                  </a:lnTo>
                  <a:lnTo>
                    <a:pt x="526425" y="564626"/>
                  </a:lnTo>
                  <a:lnTo>
                    <a:pt x="526060" y="564651"/>
                  </a:lnTo>
                  <a:lnTo>
                    <a:pt x="525393" y="564702"/>
                  </a:lnTo>
                  <a:lnTo>
                    <a:pt x="525054" y="564714"/>
                  </a:lnTo>
                  <a:lnTo>
                    <a:pt x="524361" y="564764"/>
                  </a:lnTo>
                  <a:lnTo>
                    <a:pt x="524047" y="564778"/>
                  </a:lnTo>
                  <a:lnTo>
                    <a:pt x="523317" y="564827"/>
                  </a:lnTo>
                  <a:lnTo>
                    <a:pt x="523040" y="564841"/>
                  </a:lnTo>
                  <a:lnTo>
                    <a:pt x="522285" y="564878"/>
                  </a:lnTo>
                  <a:lnTo>
                    <a:pt x="522020" y="564892"/>
                  </a:lnTo>
                  <a:lnTo>
                    <a:pt x="521253" y="564928"/>
                  </a:lnTo>
                  <a:lnTo>
                    <a:pt x="521013" y="564940"/>
                  </a:lnTo>
                  <a:lnTo>
                    <a:pt x="520207" y="564979"/>
                  </a:lnTo>
                  <a:lnTo>
                    <a:pt x="520006" y="564979"/>
                  </a:lnTo>
                  <a:lnTo>
                    <a:pt x="519163" y="565016"/>
                  </a:lnTo>
                  <a:lnTo>
                    <a:pt x="518988" y="565016"/>
                  </a:lnTo>
                  <a:lnTo>
                    <a:pt x="518117" y="565042"/>
                  </a:lnTo>
                  <a:lnTo>
                    <a:pt x="517979" y="565042"/>
                  </a:lnTo>
                  <a:lnTo>
                    <a:pt x="517085" y="565067"/>
                  </a:lnTo>
                  <a:lnTo>
                    <a:pt x="516972" y="565067"/>
                  </a:lnTo>
                  <a:lnTo>
                    <a:pt x="516030" y="565079"/>
                  </a:lnTo>
                  <a:lnTo>
                    <a:pt x="515965" y="565079"/>
                  </a:lnTo>
                  <a:lnTo>
                    <a:pt x="514984" y="565092"/>
                  </a:lnTo>
                  <a:lnTo>
                    <a:pt x="514947" y="565092"/>
                  </a:lnTo>
                  <a:lnTo>
                    <a:pt x="513940" y="565092"/>
                  </a:lnTo>
                  <a:lnTo>
                    <a:pt x="512934" y="565092"/>
                  </a:lnTo>
                  <a:lnTo>
                    <a:pt x="512895" y="565092"/>
                  </a:lnTo>
                  <a:lnTo>
                    <a:pt x="511913" y="565079"/>
                  </a:lnTo>
                  <a:lnTo>
                    <a:pt x="511851" y="565079"/>
                  </a:lnTo>
                  <a:lnTo>
                    <a:pt x="510906" y="565067"/>
                  </a:lnTo>
                  <a:lnTo>
                    <a:pt x="510793" y="565067"/>
                  </a:lnTo>
                  <a:lnTo>
                    <a:pt x="509900" y="565042"/>
                  </a:lnTo>
                  <a:lnTo>
                    <a:pt x="509761" y="565042"/>
                  </a:lnTo>
                  <a:lnTo>
                    <a:pt x="508893" y="565016"/>
                  </a:lnTo>
                  <a:lnTo>
                    <a:pt x="508718" y="565016"/>
                  </a:lnTo>
                  <a:lnTo>
                    <a:pt x="507873" y="564979"/>
                  </a:lnTo>
                  <a:lnTo>
                    <a:pt x="507672" y="564979"/>
                  </a:lnTo>
                  <a:lnTo>
                    <a:pt x="506866" y="564940"/>
                  </a:lnTo>
                  <a:lnTo>
                    <a:pt x="506628" y="564928"/>
                  </a:lnTo>
                  <a:lnTo>
                    <a:pt x="505859" y="564892"/>
                  </a:lnTo>
                  <a:lnTo>
                    <a:pt x="505596" y="564878"/>
                  </a:lnTo>
                  <a:lnTo>
                    <a:pt x="504841" y="564841"/>
                  </a:lnTo>
                  <a:lnTo>
                    <a:pt x="504564" y="564827"/>
                  </a:lnTo>
                  <a:lnTo>
                    <a:pt x="503834" y="564778"/>
                  </a:lnTo>
                  <a:lnTo>
                    <a:pt x="503520" y="564764"/>
                  </a:lnTo>
                  <a:lnTo>
                    <a:pt x="502827" y="564714"/>
                  </a:lnTo>
                  <a:lnTo>
                    <a:pt x="502488" y="564702"/>
                  </a:lnTo>
                  <a:lnTo>
                    <a:pt x="501821" y="564651"/>
                  </a:lnTo>
                  <a:lnTo>
                    <a:pt x="501456" y="564626"/>
                  </a:lnTo>
                  <a:lnTo>
                    <a:pt x="500814" y="564575"/>
                  </a:lnTo>
                  <a:lnTo>
                    <a:pt x="500435" y="564550"/>
                  </a:lnTo>
                  <a:lnTo>
                    <a:pt x="499808" y="564488"/>
                  </a:lnTo>
                  <a:lnTo>
                    <a:pt x="499403" y="564462"/>
                  </a:lnTo>
                  <a:lnTo>
                    <a:pt x="498787" y="564400"/>
                  </a:lnTo>
                  <a:lnTo>
                    <a:pt x="498371" y="564363"/>
                  </a:lnTo>
                  <a:lnTo>
                    <a:pt x="497780" y="564298"/>
                  </a:lnTo>
                  <a:lnTo>
                    <a:pt x="496773" y="564199"/>
                  </a:lnTo>
                  <a:lnTo>
                    <a:pt x="496332" y="564159"/>
                  </a:lnTo>
                  <a:lnTo>
                    <a:pt x="495767" y="564097"/>
                  </a:lnTo>
                  <a:lnTo>
                    <a:pt x="495314" y="564046"/>
                  </a:lnTo>
                  <a:lnTo>
                    <a:pt x="494760" y="563984"/>
                  </a:lnTo>
                  <a:lnTo>
                    <a:pt x="494293" y="563933"/>
                  </a:lnTo>
                  <a:lnTo>
                    <a:pt x="493764" y="563859"/>
                  </a:lnTo>
                  <a:lnTo>
                    <a:pt x="493275" y="563809"/>
                  </a:lnTo>
                  <a:lnTo>
                    <a:pt x="492758" y="563732"/>
                  </a:lnTo>
                  <a:cubicBezTo>
                    <a:pt x="489724" y="563342"/>
                    <a:pt x="486718" y="562864"/>
                    <a:pt x="483734" y="562324"/>
                  </a:cubicBezTo>
                  <a:lnTo>
                    <a:pt x="483206" y="562234"/>
                  </a:lnTo>
                  <a:cubicBezTo>
                    <a:pt x="476662" y="561015"/>
                    <a:pt x="470243" y="559366"/>
                    <a:pt x="464000" y="557401"/>
                  </a:cubicBezTo>
                  <a:lnTo>
                    <a:pt x="463697" y="557313"/>
                  </a:lnTo>
                  <a:lnTo>
                    <a:pt x="463019" y="557087"/>
                  </a:lnTo>
                  <a:lnTo>
                    <a:pt x="462049" y="556773"/>
                  </a:lnTo>
                  <a:lnTo>
                    <a:pt x="461797" y="556697"/>
                  </a:lnTo>
                  <a:lnTo>
                    <a:pt x="461079" y="556445"/>
                  </a:lnTo>
                  <a:lnTo>
                    <a:pt x="457216" y="555099"/>
                  </a:lnTo>
                  <a:lnTo>
                    <a:pt x="457092" y="555062"/>
                  </a:lnTo>
                  <a:lnTo>
                    <a:pt x="456260" y="554745"/>
                  </a:lnTo>
                  <a:lnTo>
                    <a:pt x="456158" y="554720"/>
                  </a:lnTo>
                  <a:lnTo>
                    <a:pt x="455290" y="554381"/>
                  </a:lnTo>
                  <a:lnTo>
                    <a:pt x="455228" y="554369"/>
                  </a:lnTo>
                  <a:lnTo>
                    <a:pt x="454334" y="554016"/>
                  </a:lnTo>
                  <a:lnTo>
                    <a:pt x="454309" y="554016"/>
                  </a:lnTo>
                  <a:lnTo>
                    <a:pt x="453379" y="553651"/>
                  </a:lnTo>
                  <a:lnTo>
                    <a:pt x="453379" y="553639"/>
                  </a:lnTo>
                  <a:lnTo>
                    <a:pt x="452460" y="553286"/>
                  </a:lnTo>
                  <a:lnTo>
                    <a:pt x="452420" y="553261"/>
                  </a:lnTo>
                  <a:lnTo>
                    <a:pt x="451540" y="552921"/>
                  </a:lnTo>
                  <a:lnTo>
                    <a:pt x="451476" y="552884"/>
                  </a:lnTo>
                  <a:lnTo>
                    <a:pt x="450621" y="552542"/>
                  </a:lnTo>
                  <a:lnTo>
                    <a:pt x="450520" y="552494"/>
                  </a:lnTo>
                  <a:lnTo>
                    <a:pt x="449677" y="552152"/>
                  </a:lnTo>
                  <a:lnTo>
                    <a:pt x="449601" y="552115"/>
                  </a:lnTo>
                  <a:lnTo>
                    <a:pt x="448733" y="551751"/>
                  </a:lnTo>
                  <a:lnTo>
                    <a:pt x="448696" y="551725"/>
                  </a:lnTo>
                  <a:lnTo>
                    <a:pt x="447788" y="551335"/>
                  </a:lnTo>
                  <a:lnTo>
                    <a:pt x="446869" y="550933"/>
                  </a:lnTo>
                  <a:lnTo>
                    <a:pt x="446846" y="550919"/>
                  </a:lnTo>
                  <a:lnTo>
                    <a:pt x="445964" y="550529"/>
                  </a:lnTo>
                  <a:lnTo>
                    <a:pt x="445914" y="550504"/>
                  </a:lnTo>
                  <a:lnTo>
                    <a:pt x="445059" y="550113"/>
                  </a:lnTo>
                  <a:lnTo>
                    <a:pt x="444983" y="550076"/>
                  </a:lnTo>
                  <a:lnTo>
                    <a:pt x="444166" y="549698"/>
                  </a:lnTo>
                  <a:lnTo>
                    <a:pt x="444050" y="549649"/>
                  </a:lnTo>
                  <a:lnTo>
                    <a:pt x="443258" y="549284"/>
                  </a:lnTo>
                  <a:lnTo>
                    <a:pt x="443120" y="549220"/>
                  </a:lnTo>
                  <a:lnTo>
                    <a:pt x="442365" y="548855"/>
                  </a:lnTo>
                  <a:lnTo>
                    <a:pt x="442201" y="548781"/>
                  </a:lnTo>
                  <a:lnTo>
                    <a:pt x="441459" y="548414"/>
                  </a:lnTo>
                  <a:lnTo>
                    <a:pt x="441282" y="548326"/>
                  </a:lnTo>
                  <a:lnTo>
                    <a:pt x="440566" y="547987"/>
                  </a:lnTo>
                  <a:lnTo>
                    <a:pt x="440363" y="547874"/>
                  </a:lnTo>
                  <a:lnTo>
                    <a:pt x="439672" y="547534"/>
                  </a:lnTo>
                  <a:lnTo>
                    <a:pt x="439444" y="547421"/>
                  </a:lnTo>
                  <a:lnTo>
                    <a:pt x="438790" y="547081"/>
                  </a:lnTo>
                  <a:lnTo>
                    <a:pt x="438539" y="546954"/>
                  </a:lnTo>
                  <a:lnTo>
                    <a:pt x="437897" y="546627"/>
                  </a:lnTo>
                  <a:lnTo>
                    <a:pt x="437633" y="546490"/>
                  </a:lnTo>
                  <a:lnTo>
                    <a:pt x="437015" y="546174"/>
                  </a:lnTo>
                  <a:lnTo>
                    <a:pt x="436726" y="546010"/>
                  </a:lnTo>
                  <a:lnTo>
                    <a:pt x="436121" y="545696"/>
                  </a:lnTo>
                  <a:lnTo>
                    <a:pt x="435821" y="545532"/>
                  </a:lnTo>
                  <a:lnTo>
                    <a:pt x="435241" y="545230"/>
                  </a:lnTo>
                  <a:lnTo>
                    <a:pt x="434928" y="545054"/>
                  </a:lnTo>
                  <a:lnTo>
                    <a:pt x="434373" y="544752"/>
                  </a:lnTo>
                  <a:lnTo>
                    <a:pt x="434034" y="544565"/>
                  </a:lnTo>
                  <a:lnTo>
                    <a:pt x="433491" y="544262"/>
                  </a:lnTo>
                  <a:lnTo>
                    <a:pt x="433140" y="544061"/>
                  </a:lnTo>
                  <a:lnTo>
                    <a:pt x="432611" y="543770"/>
                  </a:lnTo>
                  <a:lnTo>
                    <a:pt x="432247" y="543556"/>
                  </a:lnTo>
                  <a:lnTo>
                    <a:pt x="431743" y="543281"/>
                  </a:lnTo>
                  <a:lnTo>
                    <a:pt x="431364" y="543052"/>
                  </a:lnTo>
                  <a:lnTo>
                    <a:pt x="430873" y="542777"/>
                  </a:lnTo>
                  <a:lnTo>
                    <a:pt x="430485" y="542537"/>
                  </a:lnTo>
                  <a:lnTo>
                    <a:pt x="429603" y="542020"/>
                  </a:lnTo>
                  <a:lnTo>
                    <a:pt x="429137" y="541757"/>
                  </a:lnTo>
                  <a:lnTo>
                    <a:pt x="428735" y="541505"/>
                  </a:lnTo>
                  <a:lnTo>
                    <a:pt x="428282" y="541242"/>
                  </a:lnTo>
                  <a:lnTo>
                    <a:pt x="427867" y="540976"/>
                  </a:lnTo>
                  <a:lnTo>
                    <a:pt x="427414" y="540713"/>
                  </a:lnTo>
                  <a:lnTo>
                    <a:pt x="426999" y="540447"/>
                  </a:lnTo>
                  <a:lnTo>
                    <a:pt x="426558" y="540184"/>
                  </a:lnTo>
                  <a:lnTo>
                    <a:pt x="426130" y="539907"/>
                  </a:lnTo>
                  <a:lnTo>
                    <a:pt x="423563" y="538258"/>
                  </a:lnTo>
                  <a:lnTo>
                    <a:pt x="423159" y="538007"/>
                  </a:lnTo>
                  <a:lnTo>
                    <a:pt x="422706" y="537704"/>
                  </a:lnTo>
                  <a:lnTo>
                    <a:pt x="422316" y="537453"/>
                  </a:lnTo>
                  <a:lnTo>
                    <a:pt x="421863" y="537139"/>
                  </a:lnTo>
                  <a:lnTo>
                    <a:pt x="421473" y="536887"/>
                  </a:lnTo>
                  <a:lnTo>
                    <a:pt x="421021" y="536571"/>
                  </a:lnTo>
                  <a:cubicBezTo>
                    <a:pt x="417243" y="534017"/>
                    <a:pt x="413581" y="531285"/>
                    <a:pt x="409981" y="528389"/>
                  </a:cubicBezTo>
                  <a:lnTo>
                    <a:pt x="409630" y="528101"/>
                  </a:lnTo>
                  <a:lnTo>
                    <a:pt x="407589" y="526427"/>
                  </a:lnTo>
                  <a:lnTo>
                    <a:pt x="407289" y="526161"/>
                  </a:lnTo>
                  <a:lnTo>
                    <a:pt x="406811" y="525759"/>
                  </a:lnTo>
                  <a:lnTo>
                    <a:pt x="406520" y="525508"/>
                  </a:lnTo>
                  <a:lnTo>
                    <a:pt x="402720" y="522159"/>
                  </a:lnTo>
                  <a:lnTo>
                    <a:pt x="402140" y="521645"/>
                  </a:lnTo>
                  <a:lnTo>
                    <a:pt x="401976" y="521481"/>
                  </a:lnTo>
                  <a:lnTo>
                    <a:pt x="400619" y="520222"/>
                  </a:lnTo>
                  <a:lnTo>
                    <a:pt x="400491" y="520095"/>
                  </a:lnTo>
                  <a:lnTo>
                    <a:pt x="399850" y="519504"/>
                  </a:lnTo>
                  <a:lnTo>
                    <a:pt x="399762" y="519403"/>
                  </a:lnTo>
                  <a:lnTo>
                    <a:pt x="398353" y="518056"/>
                  </a:lnTo>
                  <a:lnTo>
                    <a:pt x="398302" y="517994"/>
                  </a:lnTo>
                  <a:lnTo>
                    <a:pt x="396855" y="516583"/>
                  </a:lnTo>
                  <a:lnTo>
                    <a:pt x="395444" y="515137"/>
                  </a:lnTo>
                  <a:lnTo>
                    <a:pt x="395381" y="515087"/>
                  </a:lnTo>
                  <a:lnTo>
                    <a:pt x="394035" y="513676"/>
                  </a:lnTo>
                  <a:lnTo>
                    <a:pt x="393934" y="513588"/>
                  </a:lnTo>
                  <a:lnTo>
                    <a:pt x="393343" y="512946"/>
                  </a:lnTo>
                  <a:lnTo>
                    <a:pt x="393218" y="512822"/>
                  </a:lnTo>
                  <a:cubicBezTo>
                    <a:pt x="390359" y="509787"/>
                    <a:pt x="387631" y="506654"/>
                    <a:pt x="385049" y="503456"/>
                  </a:cubicBezTo>
                  <a:lnTo>
                    <a:pt x="384710" y="503029"/>
                  </a:lnTo>
                  <a:lnTo>
                    <a:pt x="384407" y="502664"/>
                  </a:lnTo>
                  <a:lnTo>
                    <a:pt x="384079" y="502234"/>
                  </a:lnTo>
                  <a:cubicBezTo>
                    <a:pt x="382394" y="500108"/>
                    <a:pt x="380770" y="497944"/>
                    <a:pt x="379196" y="495753"/>
                  </a:cubicBezTo>
                  <a:lnTo>
                    <a:pt x="378870" y="495314"/>
                  </a:lnTo>
                  <a:lnTo>
                    <a:pt x="378604" y="494924"/>
                  </a:lnTo>
                  <a:lnTo>
                    <a:pt x="376868" y="492418"/>
                  </a:lnTo>
                  <a:lnTo>
                    <a:pt x="376554" y="491966"/>
                  </a:lnTo>
                  <a:lnTo>
                    <a:pt x="376303" y="491575"/>
                  </a:lnTo>
                  <a:lnTo>
                    <a:pt x="375737" y="490730"/>
                  </a:lnTo>
                  <a:lnTo>
                    <a:pt x="375435" y="490278"/>
                  </a:lnTo>
                  <a:lnTo>
                    <a:pt x="375183" y="489876"/>
                  </a:lnTo>
                  <a:lnTo>
                    <a:pt x="372463" y="485572"/>
                  </a:lnTo>
                  <a:lnTo>
                    <a:pt x="372200" y="485156"/>
                  </a:lnTo>
                  <a:lnTo>
                    <a:pt x="371934" y="484704"/>
                  </a:lnTo>
                  <a:lnTo>
                    <a:pt x="371682" y="484300"/>
                  </a:lnTo>
                  <a:lnTo>
                    <a:pt x="371419" y="483833"/>
                  </a:lnTo>
                  <a:lnTo>
                    <a:pt x="370902" y="482953"/>
                  </a:lnTo>
                  <a:lnTo>
                    <a:pt x="370664" y="482563"/>
                  </a:lnTo>
                  <a:lnTo>
                    <a:pt x="370387" y="482071"/>
                  </a:lnTo>
                  <a:lnTo>
                    <a:pt x="370161" y="481695"/>
                  </a:lnTo>
                  <a:lnTo>
                    <a:pt x="369884" y="481192"/>
                  </a:lnTo>
                  <a:lnTo>
                    <a:pt x="369669" y="480827"/>
                  </a:lnTo>
                  <a:lnTo>
                    <a:pt x="369380" y="480298"/>
                  </a:lnTo>
                  <a:lnTo>
                    <a:pt x="369180" y="479945"/>
                  </a:lnTo>
                  <a:lnTo>
                    <a:pt x="368889" y="479404"/>
                  </a:lnTo>
                  <a:lnTo>
                    <a:pt x="367907" y="477617"/>
                  </a:lnTo>
                  <a:lnTo>
                    <a:pt x="367743" y="477315"/>
                  </a:lnTo>
                  <a:lnTo>
                    <a:pt x="367429" y="476710"/>
                  </a:lnTo>
                  <a:lnTo>
                    <a:pt x="367265" y="476421"/>
                  </a:lnTo>
                  <a:lnTo>
                    <a:pt x="366951" y="475804"/>
                  </a:lnTo>
                  <a:lnTo>
                    <a:pt x="366813" y="475539"/>
                  </a:lnTo>
                  <a:lnTo>
                    <a:pt x="366485" y="474897"/>
                  </a:lnTo>
                  <a:lnTo>
                    <a:pt x="366360" y="474645"/>
                  </a:lnTo>
                  <a:lnTo>
                    <a:pt x="366021" y="473978"/>
                  </a:lnTo>
                  <a:lnTo>
                    <a:pt x="365905" y="473765"/>
                  </a:lnTo>
                  <a:lnTo>
                    <a:pt x="365566" y="473073"/>
                  </a:lnTo>
                  <a:lnTo>
                    <a:pt x="365453" y="472872"/>
                  </a:lnTo>
                  <a:lnTo>
                    <a:pt x="365113" y="472154"/>
                  </a:lnTo>
                  <a:lnTo>
                    <a:pt x="365026" y="471978"/>
                  </a:lnTo>
                  <a:lnTo>
                    <a:pt x="364661" y="471235"/>
                  </a:lnTo>
                  <a:lnTo>
                    <a:pt x="364585" y="471071"/>
                  </a:lnTo>
                  <a:lnTo>
                    <a:pt x="364220" y="470304"/>
                  </a:lnTo>
                  <a:lnTo>
                    <a:pt x="364158" y="470177"/>
                  </a:lnTo>
                  <a:lnTo>
                    <a:pt x="363793" y="469385"/>
                  </a:lnTo>
                  <a:lnTo>
                    <a:pt x="363742" y="469272"/>
                  </a:lnTo>
                  <a:lnTo>
                    <a:pt x="363363" y="468455"/>
                  </a:lnTo>
                  <a:lnTo>
                    <a:pt x="363326" y="468378"/>
                  </a:lnTo>
                  <a:lnTo>
                    <a:pt x="362936" y="467510"/>
                  </a:lnTo>
                  <a:lnTo>
                    <a:pt x="362911" y="467471"/>
                  </a:lnTo>
                  <a:lnTo>
                    <a:pt x="362521" y="466577"/>
                  </a:lnTo>
                  <a:lnTo>
                    <a:pt x="362509" y="466566"/>
                  </a:lnTo>
                  <a:lnTo>
                    <a:pt x="362105" y="465647"/>
                  </a:lnTo>
                  <a:lnTo>
                    <a:pt x="362105" y="465635"/>
                  </a:lnTo>
                  <a:lnTo>
                    <a:pt x="361715" y="464742"/>
                  </a:lnTo>
                  <a:lnTo>
                    <a:pt x="361689" y="464691"/>
                  </a:lnTo>
                  <a:lnTo>
                    <a:pt x="361324" y="463834"/>
                  </a:lnTo>
                  <a:lnTo>
                    <a:pt x="361287" y="463746"/>
                  </a:lnTo>
                  <a:lnTo>
                    <a:pt x="360948" y="462915"/>
                  </a:lnTo>
                  <a:lnTo>
                    <a:pt x="360897" y="462802"/>
                  </a:lnTo>
                  <a:lnTo>
                    <a:pt x="360558" y="461959"/>
                  </a:lnTo>
                  <a:lnTo>
                    <a:pt x="360521" y="461883"/>
                  </a:lnTo>
                  <a:lnTo>
                    <a:pt x="360179" y="461015"/>
                  </a:lnTo>
                  <a:lnTo>
                    <a:pt x="360154" y="460978"/>
                  </a:lnTo>
                  <a:lnTo>
                    <a:pt x="359803" y="460059"/>
                  </a:lnTo>
                  <a:lnTo>
                    <a:pt x="359789" y="460045"/>
                  </a:lnTo>
                  <a:lnTo>
                    <a:pt x="359438" y="459126"/>
                  </a:lnTo>
                  <a:lnTo>
                    <a:pt x="359424" y="459103"/>
                  </a:lnTo>
                  <a:lnTo>
                    <a:pt x="359073" y="458209"/>
                  </a:lnTo>
                  <a:lnTo>
                    <a:pt x="359059" y="458145"/>
                  </a:lnTo>
                  <a:lnTo>
                    <a:pt x="358731" y="457276"/>
                  </a:lnTo>
                  <a:lnTo>
                    <a:pt x="358695" y="457177"/>
                  </a:lnTo>
                  <a:lnTo>
                    <a:pt x="358392" y="456346"/>
                  </a:lnTo>
                  <a:lnTo>
                    <a:pt x="358343" y="456219"/>
                  </a:lnTo>
                  <a:lnTo>
                    <a:pt x="358052" y="455415"/>
                  </a:lnTo>
                  <a:lnTo>
                    <a:pt x="358002" y="455251"/>
                  </a:lnTo>
                  <a:lnTo>
                    <a:pt x="357713" y="454471"/>
                  </a:lnTo>
                  <a:lnTo>
                    <a:pt x="357662" y="454293"/>
                  </a:lnTo>
                  <a:lnTo>
                    <a:pt x="357399" y="453538"/>
                  </a:lnTo>
                  <a:lnTo>
                    <a:pt x="357323" y="453326"/>
                  </a:lnTo>
                  <a:lnTo>
                    <a:pt x="357071" y="452596"/>
                  </a:lnTo>
                  <a:lnTo>
                    <a:pt x="356995" y="452356"/>
                  </a:lnTo>
                  <a:lnTo>
                    <a:pt x="356757" y="451651"/>
                  </a:lnTo>
                  <a:lnTo>
                    <a:pt x="356669" y="451386"/>
                  </a:lnTo>
                  <a:lnTo>
                    <a:pt x="356441" y="450707"/>
                  </a:lnTo>
                  <a:lnTo>
                    <a:pt x="356353" y="450418"/>
                  </a:lnTo>
                  <a:lnTo>
                    <a:pt x="356141" y="449751"/>
                  </a:lnTo>
                  <a:lnTo>
                    <a:pt x="356039" y="449435"/>
                  </a:lnTo>
                  <a:lnTo>
                    <a:pt x="355838" y="448807"/>
                  </a:lnTo>
                  <a:lnTo>
                    <a:pt x="355737" y="448467"/>
                  </a:lnTo>
                  <a:lnTo>
                    <a:pt x="355547" y="447851"/>
                  </a:lnTo>
                  <a:lnTo>
                    <a:pt x="355448" y="447483"/>
                  </a:lnTo>
                  <a:lnTo>
                    <a:pt x="355259" y="446892"/>
                  </a:lnTo>
                  <a:lnTo>
                    <a:pt x="355145" y="446516"/>
                  </a:lnTo>
                  <a:lnTo>
                    <a:pt x="354982" y="445936"/>
                  </a:lnTo>
                  <a:lnTo>
                    <a:pt x="354868" y="445535"/>
                  </a:lnTo>
                  <a:lnTo>
                    <a:pt x="354704" y="444967"/>
                  </a:lnTo>
                  <a:lnTo>
                    <a:pt x="354580" y="444551"/>
                  </a:lnTo>
                  <a:lnTo>
                    <a:pt x="354427" y="444011"/>
                  </a:lnTo>
                  <a:lnTo>
                    <a:pt x="354314" y="443570"/>
                  </a:lnTo>
                  <a:lnTo>
                    <a:pt x="354164" y="443041"/>
                  </a:lnTo>
                  <a:lnTo>
                    <a:pt x="354037" y="442588"/>
                  </a:lnTo>
                  <a:lnTo>
                    <a:pt x="353912" y="442073"/>
                  </a:lnTo>
                  <a:lnTo>
                    <a:pt x="353786" y="441607"/>
                  </a:lnTo>
                  <a:lnTo>
                    <a:pt x="353647" y="441103"/>
                  </a:lnTo>
                  <a:lnTo>
                    <a:pt x="353522" y="440612"/>
                  </a:lnTo>
                  <a:lnTo>
                    <a:pt x="353409" y="440122"/>
                  </a:lnTo>
                  <a:lnTo>
                    <a:pt x="353282" y="439630"/>
                  </a:lnTo>
                  <a:lnTo>
                    <a:pt x="353157" y="439152"/>
                  </a:lnTo>
                  <a:lnTo>
                    <a:pt x="353030" y="438637"/>
                  </a:lnTo>
                  <a:lnTo>
                    <a:pt x="352931" y="438171"/>
                  </a:lnTo>
                  <a:lnTo>
                    <a:pt x="352793" y="437654"/>
                  </a:lnTo>
                  <a:lnTo>
                    <a:pt x="352691" y="437190"/>
                  </a:lnTo>
                  <a:lnTo>
                    <a:pt x="352566" y="436661"/>
                  </a:lnTo>
                  <a:lnTo>
                    <a:pt x="352465" y="436208"/>
                  </a:lnTo>
                  <a:lnTo>
                    <a:pt x="352338" y="435665"/>
                  </a:lnTo>
                  <a:lnTo>
                    <a:pt x="352250" y="435224"/>
                  </a:lnTo>
                  <a:lnTo>
                    <a:pt x="352125" y="434673"/>
                  </a:lnTo>
                  <a:lnTo>
                    <a:pt x="352038" y="434232"/>
                  </a:lnTo>
                  <a:lnTo>
                    <a:pt x="351911" y="433678"/>
                  </a:lnTo>
                  <a:lnTo>
                    <a:pt x="351834" y="433250"/>
                  </a:lnTo>
                  <a:lnTo>
                    <a:pt x="351710" y="432682"/>
                  </a:lnTo>
                  <a:lnTo>
                    <a:pt x="351634" y="432255"/>
                  </a:lnTo>
                  <a:lnTo>
                    <a:pt x="351509" y="431689"/>
                  </a:lnTo>
                  <a:lnTo>
                    <a:pt x="351433" y="431260"/>
                  </a:lnTo>
                  <a:lnTo>
                    <a:pt x="350703" y="427258"/>
                  </a:lnTo>
                  <a:lnTo>
                    <a:pt x="350601" y="426693"/>
                  </a:lnTo>
                  <a:lnTo>
                    <a:pt x="350539" y="426251"/>
                  </a:lnTo>
                  <a:cubicBezTo>
                    <a:pt x="349092" y="417377"/>
                    <a:pt x="348350" y="408455"/>
                    <a:pt x="348350" y="399494"/>
                  </a:cubicBezTo>
                  <a:cubicBezTo>
                    <a:pt x="348350" y="386013"/>
                    <a:pt x="349999" y="372533"/>
                    <a:pt x="353282" y="359355"/>
                  </a:cubicBezTo>
                  <a:lnTo>
                    <a:pt x="353296" y="359343"/>
                  </a:lnTo>
                  <a:lnTo>
                    <a:pt x="353786" y="357378"/>
                  </a:lnTo>
                  <a:lnTo>
                    <a:pt x="353799" y="357367"/>
                  </a:lnTo>
                  <a:lnTo>
                    <a:pt x="354314" y="355415"/>
                  </a:lnTo>
                  <a:lnTo>
                    <a:pt x="354328" y="355402"/>
                  </a:lnTo>
                  <a:lnTo>
                    <a:pt x="354868" y="353453"/>
                  </a:lnTo>
                  <a:lnTo>
                    <a:pt x="354882" y="353439"/>
                  </a:lnTo>
                  <a:lnTo>
                    <a:pt x="355145" y="352469"/>
                  </a:lnTo>
                  <a:lnTo>
                    <a:pt x="355157" y="352469"/>
                  </a:lnTo>
                  <a:lnTo>
                    <a:pt x="355448" y="351501"/>
                  </a:lnTo>
                  <a:lnTo>
                    <a:pt x="355460" y="351488"/>
                  </a:lnTo>
                  <a:lnTo>
                    <a:pt x="355737" y="350520"/>
                  </a:lnTo>
                  <a:lnTo>
                    <a:pt x="355751" y="350506"/>
                  </a:lnTo>
                  <a:lnTo>
                    <a:pt x="356039" y="349550"/>
                  </a:lnTo>
                  <a:lnTo>
                    <a:pt x="356050" y="349536"/>
                  </a:lnTo>
                  <a:lnTo>
                    <a:pt x="356353" y="348569"/>
                  </a:lnTo>
                  <a:lnTo>
                    <a:pt x="356367" y="348569"/>
                  </a:lnTo>
                  <a:lnTo>
                    <a:pt x="356669" y="347599"/>
                  </a:lnTo>
                  <a:lnTo>
                    <a:pt x="356681" y="347599"/>
                  </a:lnTo>
                  <a:lnTo>
                    <a:pt x="356995" y="346629"/>
                  </a:lnTo>
                  <a:lnTo>
                    <a:pt x="357009" y="346629"/>
                  </a:lnTo>
                  <a:lnTo>
                    <a:pt x="357323" y="345662"/>
                  </a:lnTo>
                  <a:lnTo>
                    <a:pt x="357334" y="345662"/>
                  </a:lnTo>
                  <a:lnTo>
                    <a:pt x="357662" y="344692"/>
                  </a:lnTo>
                  <a:lnTo>
                    <a:pt x="358002" y="343736"/>
                  </a:lnTo>
                  <a:lnTo>
                    <a:pt x="358343" y="342766"/>
                  </a:lnTo>
                  <a:lnTo>
                    <a:pt x="358355" y="342766"/>
                  </a:lnTo>
                  <a:lnTo>
                    <a:pt x="358695" y="341810"/>
                  </a:lnTo>
                  <a:lnTo>
                    <a:pt x="358708" y="341810"/>
                  </a:lnTo>
                  <a:lnTo>
                    <a:pt x="359059" y="340852"/>
                  </a:lnTo>
                  <a:lnTo>
                    <a:pt x="359059" y="340840"/>
                  </a:lnTo>
                  <a:lnTo>
                    <a:pt x="359424" y="339896"/>
                  </a:lnTo>
                  <a:lnTo>
                    <a:pt x="359424" y="339884"/>
                  </a:lnTo>
                  <a:lnTo>
                    <a:pt x="359803" y="338940"/>
                  </a:lnTo>
                  <a:lnTo>
                    <a:pt x="359803" y="338926"/>
                  </a:lnTo>
                  <a:lnTo>
                    <a:pt x="360179" y="337984"/>
                  </a:lnTo>
                  <a:lnTo>
                    <a:pt x="360179" y="337970"/>
                  </a:lnTo>
                  <a:lnTo>
                    <a:pt x="360558" y="337026"/>
                  </a:lnTo>
                  <a:lnTo>
                    <a:pt x="360948" y="336081"/>
                  </a:lnTo>
                  <a:lnTo>
                    <a:pt x="360948" y="336070"/>
                  </a:lnTo>
                  <a:lnTo>
                    <a:pt x="361324" y="335165"/>
                  </a:lnTo>
                  <a:lnTo>
                    <a:pt x="361324" y="335151"/>
                  </a:lnTo>
                  <a:lnTo>
                    <a:pt x="361715" y="334257"/>
                  </a:lnTo>
                  <a:lnTo>
                    <a:pt x="361715" y="334246"/>
                  </a:lnTo>
                  <a:lnTo>
                    <a:pt x="362105" y="333352"/>
                  </a:lnTo>
                  <a:lnTo>
                    <a:pt x="362105" y="333338"/>
                  </a:lnTo>
                  <a:lnTo>
                    <a:pt x="362509" y="332433"/>
                  </a:lnTo>
                  <a:lnTo>
                    <a:pt x="362509" y="332419"/>
                  </a:lnTo>
                  <a:lnTo>
                    <a:pt x="362911" y="331525"/>
                  </a:lnTo>
                  <a:lnTo>
                    <a:pt x="362911" y="331514"/>
                  </a:lnTo>
                  <a:lnTo>
                    <a:pt x="363326" y="330620"/>
                  </a:lnTo>
                  <a:lnTo>
                    <a:pt x="363326" y="330607"/>
                  </a:lnTo>
                  <a:lnTo>
                    <a:pt x="363742" y="329727"/>
                  </a:lnTo>
                  <a:lnTo>
                    <a:pt x="363742" y="329713"/>
                  </a:lnTo>
                  <a:lnTo>
                    <a:pt x="364158" y="328819"/>
                  </a:lnTo>
                  <a:lnTo>
                    <a:pt x="364158" y="328808"/>
                  </a:lnTo>
                  <a:lnTo>
                    <a:pt x="364585" y="327926"/>
                  </a:lnTo>
                  <a:lnTo>
                    <a:pt x="364585" y="327914"/>
                  </a:lnTo>
                  <a:lnTo>
                    <a:pt x="365026" y="327021"/>
                  </a:lnTo>
                  <a:lnTo>
                    <a:pt x="365026" y="327007"/>
                  </a:lnTo>
                  <a:lnTo>
                    <a:pt x="365453" y="326127"/>
                  </a:lnTo>
                  <a:lnTo>
                    <a:pt x="365453" y="326113"/>
                  </a:lnTo>
                  <a:lnTo>
                    <a:pt x="365905" y="325233"/>
                  </a:lnTo>
                  <a:lnTo>
                    <a:pt x="365905" y="325219"/>
                  </a:lnTo>
                  <a:lnTo>
                    <a:pt x="366360" y="324351"/>
                  </a:lnTo>
                  <a:lnTo>
                    <a:pt x="366360" y="324340"/>
                  </a:lnTo>
                  <a:lnTo>
                    <a:pt x="366813" y="323458"/>
                  </a:lnTo>
                  <a:lnTo>
                    <a:pt x="366813" y="323446"/>
                  </a:lnTo>
                  <a:lnTo>
                    <a:pt x="367265" y="322578"/>
                  </a:lnTo>
                  <a:lnTo>
                    <a:pt x="367265" y="322564"/>
                  </a:lnTo>
                  <a:lnTo>
                    <a:pt x="367743" y="321684"/>
                  </a:lnTo>
                  <a:lnTo>
                    <a:pt x="367743" y="321670"/>
                  </a:lnTo>
                  <a:lnTo>
                    <a:pt x="368210" y="320802"/>
                  </a:lnTo>
                  <a:lnTo>
                    <a:pt x="368210" y="320790"/>
                  </a:lnTo>
                  <a:lnTo>
                    <a:pt x="368688" y="319922"/>
                  </a:lnTo>
                  <a:lnTo>
                    <a:pt x="369180" y="319054"/>
                  </a:lnTo>
                  <a:lnTo>
                    <a:pt x="369180" y="319040"/>
                  </a:lnTo>
                  <a:lnTo>
                    <a:pt x="369669" y="318172"/>
                  </a:lnTo>
                  <a:lnTo>
                    <a:pt x="369669" y="318160"/>
                  </a:lnTo>
                  <a:lnTo>
                    <a:pt x="370161" y="317304"/>
                  </a:lnTo>
                  <a:lnTo>
                    <a:pt x="370161" y="317290"/>
                  </a:lnTo>
                  <a:lnTo>
                    <a:pt x="370664" y="316436"/>
                  </a:lnTo>
                  <a:lnTo>
                    <a:pt x="370664" y="316422"/>
                  </a:lnTo>
                  <a:lnTo>
                    <a:pt x="371167" y="315568"/>
                  </a:lnTo>
                  <a:lnTo>
                    <a:pt x="371167" y="315554"/>
                  </a:lnTo>
                  <a:lnTo>
                    <a:pt x="371682" y="314699"/>
                  </a:lnTo>
                  <a:lnTo>
                    <a:pt x="371682" y="314685"/>
                  </a:lnTo>
                  <a:lnTo>
                    <a:pt x="372200" y="313829"/>
                  </a:lnTo>
                  <a:lnTo>
                    <a:pt x="372728" y="312974"/>
                  </a:lnTo>
                  <a:lnTo>
                    <a:pt x="372728" y="312961"/>
                  </a:lnTo>
                  <a:lnTo>
                    <a:pt x="373257" y="312118"/>
                  </a:lnTo>
                  <a:lnTo>
                    <a:pt x="373257" y="312106"/>
                  </a:lnTo>
                  <a:lnTo>
                    <a:pt x="373786" y="311261"/>
                  </a:lnTo>
                  <a:lnTo>
                    <a:pt x="373786" y="311249"/>
                  </a:lnTo>
                  <a:lnTo>
                    <a:pt x="374326" y="310407"/>
                  </a:lnTo>
                  <a:lnTo>
                    <a:pt x="374326" y="310393"/>
                  </a:lnTo>
                  <a:lnTo>
                    <a:pt x="374880" y="309550"/>
                  </a:lnTo>
                  <a:lnTo>
                    <a:pt x="375435" y="308707"/>
                  </a:lnTo>
                  <a:lnTo>
                    <a:pt x="375989" y="307864"/>
                  </a:lnTo>
                  <a:lnTo>
                    <a:pt x="376554" y="307021"/>
                  </a:lnTo>
                  <a:lnTo>
                    <a:pt x="377120" y="306176"/>
                  </a:lnTo>
                  <a:lnTo>
                    <a:pt x="377699" y="305347"/>
                  </a:lnTo>
                  <a:lnTo>
                    <a:pt x="377699" y="305334"/>
                  </a:lnTo>
                  <a:lnTo>
                    <a:pt x="378279" y="304516"/>
                  </a:lnTo>
                  <a:lnTo>
                    <a:pt x="378279" y="304502"/>
                  </a:lnTo>
                  <a:lnTo>
                    <a:pt x="378870" y="303685"/>
                  </a:lnTo>
                  <a:lnTo>
                    <a:pt x="378870" y="303673"/>
                  </a:lnTo>
                  <a:lnTo>
                    <a:pt x="379461" y="302854"/>
                  </a:lnTo>
                  <a:lnTo>
                    <a:pt x="379461" y="302842"/>
                  </a:lnTo>
                  <a:lnTo>
                    <a:pt x="380053" y="302025"/>
                  </a:lnTo>
                  <a:lnTo>
                    <a:pt x="380657" y="301205"/>
                  </a:lnTo>
                  <a:lnTo>
                    <a:pt x="380657" y="301193"/>
                  </a:lnTo>
                  <a:lnTo>
                    <a:pt x="381274" y="300387"/>
                  </a:lnTo>
                  <a:lnTo>
                    <a:pt x="381274" y="300376"/>
                  </a:lnTo>
                  <a:lnTo>
                    <a:pt x="381890" y="299570"/>
                  </a:lnTo>
                  <a:lnTo>
                    <a:pt x="381890" y="299556"/>
                  </a:lnTo>
                  <a:lnTo>
                    <a:pt x="382507" y="298750"/>
                  </a:lnTo>
                  <a:lnTo>
                    <a:pt x="383137" y="297947"/>
                  </a:lnTo>
                  <a:lnTo>
                    <a:pt x="383137" y="297933"/>
                  </a:lnTo>
                  <a:lnTo>
                    <a:pt x="383765" y="297141"/>
                  </a:lnTo>
                  <a:lnTo>
                    <a:pt x="383765" y="297127"/>
                  </a:lnTo>
                  <a:lnTo>
                    <a:pt x="384407" y="296335"/>
                  </a:lnTo>
                  <a:lnTo>
                    <a:pt x="384407" y="296321"/>
                  </a:lnTo>
                  <a:lnTo>
                    <a:pt x="385049" y="295529"/>
                  </a:lnTo>
                  <a:lnTo>
                    <a:pt x="385691" y="294723"/>
                  </a:lnTo>
                  <a:lnTo>
                    <a:pt x="386347" y="293931"/>
                  </a:lnTo>
                  <a:lnTo>
                    <a:pt x="387011" y="293137"/>
                  </a:lnTo>
                  <a:lnTo>
                    <a:pt x="387679" y="292356"/>
                  </a:lnTo>
                  <a:lnTo>
                    <a:pt x="388346" y="291564"/>
                  </a:lnTo>
                  <a:lnTo>
                    <a:pt x="389027" y="290784"/>
                  </a:lnTo>
                  <a:lnTo>
                    <a:pt x="389706" y="290003"/>
                  </a:lnTo>
                  <a:lnTo>
                    <a:pt x="390399" y="289223"/>
                  </a:lnTo>
                  <a:lnTo>
                    <a:pt x="391089" y="288456"/>
                  </a:lnTo>
                  <a:lnTo>
                    <a:pt x="391796" y="287687"/>
                  </a:lnTo>
                  <a:lnTo>
                    <a:pt x="392500" y="286921"/>
                  </a:lnTo>
                  <a:lnTo>
                    <a:pt x="393218" y="286166"/>
                  </a:lnTo>
                  <a:lnTo>
                    <a:pt x="393934" y="285397"/>
                  </a:lnTo>
                  <a:lnTo>
                    <a:pt x="394652" y="284642"/>
                  </a:lnTo>
                  <a:lnTo>
                    <a:pt x="395381" y="283898"/>
                  </a:lnTo>
                  <a:lnTo>
                    <a:pt x="396111" y="283143"/>
                  </a:lnTo>
                  <a:lnTo>
                    <a:pt x="396855" y="282402"/>
                  </a:lnTo>
                  <a:lnTo>
                    <a:pt x="397598" y="281658"/>
                  </a:lnTo>
                  <a:lnTo>
                    <a:pt x="399208" y="280047"/>
                  </a:lnTo>
                  <a:lnTo>
                    <a:pt x="399233" y="280072"/>
                  </a:lnTo>
                  <a:cubicBezTo>
                    <a:pt x="414512" y="265384"/>
                    <a:pt x="431970" y="254171"/>
                    <a:pt x="450520" y="246493"/>
                  </a:cubicBezTo>
                  <a:cubicBezTo>
                    <a:pt x="470783" y="238109"/>
                    <a:pt x="492382" y="233892"/>
                    <a:pt x="513940" y="233892"/>
                  </a:cubicBezTo>
                  <a:lnTo>
                    <a:pt x="513940" y="240564"/>
                  </a:lnTo>
                  <a:cubicBezTo>
                    <a:pt x="493199" y="240564"/>
                    <a:pt x="472469" y="244604"/>
                    <a:pt x="453037" y="252636"/>
                  </a:cubicBezTo>
                  <a:cubicBezTo>
                    <a:pt x="435329" y="259960"/>
                    <a:pt x="418615" y="270697"/>
                    <a:pt x="403941" y="284780"/>
                  </a:cubicBezTo>
                  <a:lnTo>
                    <a:pt x="445599" y="326441"/>
                  </a:lnTo>
                  <a:cubicBezTo>
                    <a:pt x="454598" y="318022"/>
                    <a:pt x="464817" y="311552"/>
                    <a:pt x="475630" y="307058"/>
                  </a:cubicBezTo>
                  <a:cubicBezTo>
                    <a:pt x="487874" y="301999"/>
                    <a:pt x="500927" y="299443"/>
                    <a:pt x="513940" y="299443"/>
                  </a:cubicBezTo>
                  <a:lnTo>
                    <a:pt x="513940" y="306114"/>
                  </a:lnTo>
                  <a:cubicBezTo>
                    <a:pt x="501744" y="306114"/>
                    <a:pt x="489562" y="308492"/>
                    <a:pt x="478172" y="313201"/>
                  </a:cubicBezTo>
                  <a:cubicBezTo>
                    <a:pt x="467537" y="317618"/>
                    <a:pt x="457493" y="324113"/>
                    <a:pt x="448758" y="332634"/>
                  </a:cubicBezTo>
                  <a:lnTo>
                    <a:pt x="448331" y="333050"/>
                  </a:lnTo>
                  <a:lnTo>
                    <a:pt x="447916" y="333465"/>
                  </a:lnTo>
                  <a:cubicBezTo>
                    <a:pt x="438966" y="342413"/>
                    <a:pt x="432196" y="352721"/>
                    <a:pt x="427652" y="363698"/>
                  </a:cubicBezTo>
                  <a:cubicBezTo>
                    <a:pt x="422944" y="375087"/>
                    <a:pt x="420566" y="387297"/>
                    <a:pt x="420566" y="399494"/>
                  </a:cubicBezTo>
                  <a:lnTo>
                    <a:pt x="420566" y="400059"/>
                  </a:lnTo>
                  <a:lnTo>
                    <a:pt x="420566" y="400085"/>
                  </a:lnTo>
                  <a:lnTo>
                    <a:pt x="420580" y="400639"/>
                  </a:lnTo>
                  <a:lnTo>
                    <a:pt x="420580" y="400676"/>
                  </a:lnTo>
                  <a:lnTo>
                    <a:pt x="420580" y="401205"/>
                  </a:lnTo>
                  <a:lnTo>
                    <a:pt x="420580" y="401267"/>
                  </a:lnTo>
                  <a:lnTo>
                    <a:pt x="420591" y="401784"/>
                  </a:lnTo>
                  <a:lnTo>
                    <a:pt x="420591" y="401858"/>
                  </a:lnTo>
                  <a:lnTo>
                    <a:pt x="420605" y="402350"/>
                  </a:lnTo>
                  <a:lnTo>
                    <a:pt x="420616" y="402452"/>
                  </a:lnTo>
                  <a:lnTo>
                    <a:pt x="420630" y="402916"/>
                  </a:lnTo>
                  <a:lnTo>
                    <a:pt x="420630" y="403043"/>
                  </a:lnTo>
                  <a:lnTo>
                    <a:pt x="420653" y="403495"/>
                  </a:lnTo>
                  <a:lnTo>
                    <a:pt x="420653" y="403620"/>
                  </a:lnTo>
                  <a:lnTo>
                    <a:pt x="420679" y="404061"/>
                  </a:lnTo>
                  <a:lnTo>
                    <a:pt x="420679" y="404213"/>
                  </a:lnTo>
                  <a:lnTo>
                    <a:pt x="420704" y="404641"/>
                  </a:lnTo>
                  <a:lnTo>
                    <a:pt x="420718" y="404805"/>
                  </a:lnTo>
                  <a:lnTo>
                    <a:pt x="420743" y="405206"/>
                  </a:lnTo>
                  <a:lnTo>
                    <a:pt x="420743" y="405384"/>
                  </a:lnTo>
                  <a:lnTo>
                    <a:pt x="420780" y="405774"/>
                  </a:lnTo>
                  <a:lnTo>
                    <a:pt x="420792" y="405961"/>
                  </a:lnTo>
                  <a:lnTo>
                    <a:pt x="420817" y="406352"/>
                  </a:lnTo>
                  <a:lnTo>
                    <a:pt x="420831" y="406552"/>
                  </a:lnTo>
                  <a:lnTo>
                    <a:pt x="420856" y="406920"/>
                  </a:lnTo>
                  <a:lnTo>
                    <a:pt x="420868" y="407132"/>
                  </a:lnTo>
                  <a:lnTo>
                    <a:pt x="420905" y="407485"/>
                  </a:lnTo>
                  <a:lnTo>
                    <a:pt x="420919" y="407712"/>
                  </a:lnTo>
                  <a:lnTo>
                    <a:pt x="420956" y="408051"/>
                  </a:lnTo>
                  <a:lnTo>
                    <a:pt x="420970" y="408291"/>
                  </a:lnTo>
                  <a:lnTo>
                    <a:pt x="421007" y="408631"/>
                  </a:lnTo>
                  <a:lnTo>
                    <a:pt x="421032" y="408869"/>
                  </a:lnTo>
                  <a:lnTo>
                    <a:pt x="421069" y="409196"/>
                  </a:lnTo>
                  <a:lnTo>
                    <a:pt x="421095" y="409448"/>
                  </a:lnTo>
                  <a:lnTo>
                    <a:pt x="421134" y="409762"/>
                  </a:lnTo>
                  <a:lnTo>
                    <a:pt x="421157" y="410028"/>
                  </a:lnTo>
                  <a:lnTo>
                    <a:pt x="421196" y="410330"/>
                  </a:lnTo>
                  <a:lnTo>
                    <a:pt x="421221" y="410607"/>
                  </a:lnTo>
                  <a:lnTo>
                    <a:pt x="421258" y="410896"/>
                  </a:lnTo>
                  <a:lnTo>
                    <a:pt x="421284" y="411173"/>
                  </a:lnTo>
                  <a:lnTo>
                    <a:pt x="421334" y="411462"/>
                  </a:lnTo>
                  <a:lnTo>
                    <a:pt x="421485" y="412595"/>
                  </a:lnTo>
                  <a:lnTo>
                    <a:pt x="421524" y="412898"/>
                  </a:lnTo>
                  <a:lnTo>
                    <a:pt x="421649" y="413727"/>
                  </a:lnTo>
                  <a:lnTo>
                    <a:pt x="421685" y="414029"/>
                  </a:lnTo>
                  <a:lnTo>
                    <a:pt x="421736" y="414295"/>
                  </a:lnTo>
                  <a:lnTo>
                    <a:pt x="421875" y="415163"/>
                  </a:lnTo>
                  <a:lnTo>
                    <a:pt x="421926" y="415426"/>
                  </a:lnTo>
                  <a:lnTo>
                    <a:pt x="421977" y="415729"/>
                  </a:lnTo>
                  <a:lnTo>
                    <a:pt x="422027" y="415994"/>
                  </a:lnTo>
                  <a:lnTo>
                    <a:pt x="422076" y="416295"/>
                  </a:lnTo>
                  <a:lnTo>
                    <a:pt x="422126" y="416560"/>
                  </a:lnTo>
                  <a:lnTo>
                    <a:pt x="422177" y="416863"/>
                  </a:lnTo>
                  <a:lnTo>
                    <a:pt x="422341" y="417680"/>
                  </a:lnTo>
                  <a:lnTo>
                    <a:pt x="422392" y="417982"/>
                  </a:lnTo>
                  <a:lnTo>
                    <a:pt x="422454" y="418246"/>
                  </a:lnTo>
                  <a:lnTo>
                    <a:pt x="422505" y="418537"/>
                  </a:lnTo>
                  <a:lnTo>
                    <a:pt x="422567" y="418800"/>
                  </a:lnTo>
                  <a:lnTo>
                    <a:pt x="422944" y="420488"/>
                  </a:lnTo>
                  <a:lnTo>
                    <a:pt x="422994" y="420763"/>
                  </a:lnTo>
                  <a:lnTo>
                    <a:pt x="423071" y="421040"/>
                  </a:lnTo>
                  <a:lnTo>
                    <a:pt x="423537" y="422965"/>
                  </a:lnTo>
                  <a:lnTo>
                    <a:pt x="423625" y="423268"/>
                  </a:lnTo>
                  <a:lnTo>
                    <a:pt x="424078" y="424930"/>
                  </a:lnTo>
                  <a:lnTo>
                    <a:pt x="424128" y="425157"/>
                  </a:lnTo>
                  <a:lnTo>
                    <a:pt x="424228" y="425482"/>
                  </a:lnTo>
                  <a:lnTo>
                    <a:pt x="424278" y="425697"/>
                  </a:lnTo>
                  <a:lnTo>
                    <a:pt x="424392" y="426037"/>
                  </a:lnTo>
                  <a:lnTo>
                    <a:pt x="424443" y="426240"/>
                  </a:lnTo>
                  <a:lnTo>
                    <a:pt x="424556" y="426591"/>
                  </a:lnTo>
                  <a:lnTo>
                    <a:pt x="424606" y="426780"/>
                  </a:lnTo>
                  <a:lnTo>
                    <a:pt x="424895" y="427685"/>
                  </a:lnTo>
                  <a:lnTo>
                    <a:pt x="424946" y="427849"/>
                  </a:lnTo>
                  <a:lnTo>
                    <a:pt x="425073" y="428239"/>
                  </a:lnTo>
                  <a:lnTo>
                    <a:pt x="425110" y="428392"/>
                  </a:lnTo>
                  <a:lnTo>
                    <a:pt x="425248" y="428782"/>
                  </a:lnTo>
                  <a:lnTo>
                    <a:pt x="425285" y="428921"/>
                  </a:lnTo>
                  <a:lnTo>
                    <a:pt x="425437" y="429334"/>
                  </a:lnTo>
                  <a:lnTo>
                    <a:pt x="425463" y="429447"/>
                  </a:lnTo>
                  <a:lnTo>
                    <a:pt x="425613" y="429877"/>
                  </a:lnTo>
                  <a:lnTo>
                    <a:pt x="425650" y="429990"/>
                  </a:lnTo>
                  <a:lnTo>
                    <a:pt x="425802" y="430417"/>
                  </a:lnTo>
                  <a:lnTo>
                    <a:pt x="425828" y="430519"/>
                  </a:lnTo>
                  <a:lnTo>
                    <a:pt x="425992" y="430960"/>
                  </a:lnTo>
                  <a:lnTo>
                    <a:pt x="426015" y="431047"/>
                  </a:lnTo>
                  <a:lnTo>
                    <a:pt x="426193" y="431511"/>
                  </a:lnTo>
                  <a:lnTo>
                    <a:pt x="426204" y="431576"/>
                  </a:lnTo>
                  <a:lnTo>
                    <a:pt x="426393" y="432054"/>
                  </a:lnTo>
                  <a:lnTo>
                    <a:pt x="426405" y="432091"/>
                  </a:lnTo>
                  <a:lnTo>
                    <a:pt x="426595" y="432594"/>
                  </a:lnTo>
                  <a:lnTo>
                    <a:pt x="426595" y="432620"/>
                  </a:lnTo>
                  <a:lnTo>
                    <a:pt x="426795" y="433123"/>
                  </a:lnTo>
                  <a:lnTo>
                    <a:pt x="426795" y="433137"/>
                  </a:lnTo>
                  <a:lnTo>
                    <a:pt x="426999" y="433666"/>
                  </a:lnTo>
                  <a:lnTo>
                    <a:pt x="427010" y="433666"/>
                  </a:lnTo>
                  <a:lnTo>
                    <a:pt x="427211" y="434181"/>
                  </a:lnTo>
                  <a:lnTo>
                    <a:pt x="427211" y="434206"/>
                  </a:lnTo>
                  <a:lnTo>
                    <a:pt x="427414" y="434696"/>
                  </a:lnTo>
                  <a:lnTo>
                    <a:pt x="427437" y="434735"/>
                  </a:lnTo>
                  <a:lnTo>
                    <a:pt x="427626" y="435213"/>
                  </a:lnTo>
                  <a:lnTo>
                    <a:pt x="427652" y="435275"/>
                  </a:lnTo>
                  <a:lnTo>
                    <a:pt x="427853" y="435742"/>
                  </a:lnTo>
                  <a:lnTo>
                    <a:pt x="427867" y="435792"/>
                  </a:lnTo>
                  <a:lnTo>
                    <a:pt x="428079" y="436282"/>
                  </a:lnTo>
                  <a:lnTo>
                    <a:pt x="428079" y="436307"/>
                  </a:lnTo>
                  <a:lnTo>
                    <a:pt x="428308" y="436811"/>
                  </a:lnTo>
                  <a:lnTo>
                    <a:pt x="428534" y="437328"/>
                  </a:lnTo>
                  <a:lnTo>
                    <a:pt x="428545" y="437340"/>
                  </a:lnTo>
                  <a:lnTo>
                    <a:pt x="428760" y="437831"/>
                  </a:lnTo>
                  <a:lnTo>
                    <a:pt x="428772" y="437868"/>
                  </a:lnTo>
                  <a:lnTo>
                    <a:pt x="428987" y="438346"/>
                  </a:lnTo>
                  <a:lnTo>
                    <a:pt x="429012" y="438397"/>
                  </a:lnTo>
                  <a:lnTo>
                    <a:pt x="429224" y="438850"/>
                  </a:lnTo>
                  <a:lnTo>
                    <a:pt x="429263" y="438914"/>
                  </a:lnTo>
                  <a:lnTo>
                    <a:pt x="429465" y="439353"/>
                  </a:lnTo>
                  <a:lnTo>
                    <a:pt x="429502" y="439441"/>
                  </a:lnTo>
                  <a:lnTo>
                    <a:pt x="429704" y="439870"/>
                  </a:lnTo>
                  <a:lnTo>
                    <a:pt x="429753" y="439958"/>
                  </a:lnTo>
                  <a:lnTo>
                    <a:pt x="429956" y="440374"/>
                  </a:lnTo>
                  <a:lnTo>
                    <a:pt x="430005" y="440487"/>
                  </a:lnTo>
                  <a:lnTo>
                    <a:pt x="430194" y="440877"/>
                  </a:lnTo>
                  <a:lnTo>
                    <a:pt x="430256" y="441002"/>
                  </a:lnTo>
                  <a:lnTo>
                    <a:pt x="430446" y="441380"/>
                  </a:lnTo>
                  <a:lnTo>
                    <a:pt x="430522" y="441519"/>
                  </a:lnTo>
                  <a:lnTo>
                    <a:pt x="430698" y="441870"/>
                  </a:lnTo>
                  <a:lnTo>
                    <a:pt x="430785" y="442022"/>
                  </a:lnTo>
                  <a:lnTo>
                    <a:pt x="430963" y="442373"/>
                  </a:lnTo>
                  <a:lnTo>
                    <a:pt x="431051" y="442537"/>
                  </a:lnTo>
                  <a:lnTo>
                    <a:pt x="431215" y="442879"/>
                  </a:lnTo>
                  <a:lnTo>
                    <a:pt x="431314" y="443055"/>
                  </a:lnTo>
                  <a:lnTo>
                    <a:pt x="431478" y="443369"/>
                  </a:lnTo>
                  <a:lnTo>
                    <a:pt x="431580" y="443558"/>
                  </a:lnTo>
                  <a:lnTo>
                    <a:pt x="431743" y="443872"/>
                  </a:lnTo>
                  <a:lnTo>
                    <a:pt x="431856" y="444061"/>
                  </a:lnTo>
                  <a:lnTo>
                    <a:pt x="432021" y="444364"/>
                  </a:lnTo>
                  <a:lnTo>
                    <a:pt x="432133" y="444565"/>
                  </a:lnTo>
                  <a:lnTo>
                    <a:pt x="432295" y="444853"/>
                  </a:lnTo>
                  <a:lnTo>
                    <a:pt x="432408" y="445068"/>
                  </a:lnTo>
                  <a:lnTo>
                    <a:pt x="432572" y="445357"/>
                  </a:lnTo>
                  <a:lnTo>
                    <a:pt x="432699" y="445572"/>
                  </a:lnTo>
                  <a:lnTo>
                    <a:pt x="432850" y="445849"/>
                  </a:lnTo>
                  <a:lnTo>
                    <a:pt x="432976" y="446075"/>
                  </a:lnTo>
                  <a:lnTo>
                    <a:pt x="433126" y="446338"/>
                  </a:lnTo>
                  <a:lnTo>
                    <a:pt x="433265" y="446567"/>
                  </a:lnTo>
                  <a:lnTo>
                    <a:pt x="433417" y="446818"/>
                  </a:lnTo>
                  <a:lnTo>
                    <a:pt x="433556" y="447056"/>
                  </a:lnTo>
                  <a:lnTo>
                    <a:pt x="433706" y="447308"/>
                  </a:lnTo>
                  <a:lnTo>
                    <a:pt x="433856" y="447560"/>
                  </a:lnTo>
                  <a:lnTo>
                    <a:pt x="433995" y="447800"/>
                  </a:lnTo>
                  <a:lnTo>
                    <a:pt x="434159" y="448052"/>
                  </a:lnTo>
                  <a:lnTo>
                    <a:pt x="434297" y="448278"/>
                  </a:lnTo>
                  <a:lnTo>
                    <a:pt x="434450" y="448541"/>
                  </a:lnTo>
                  <a:lnTo>
                    <a:pt x="434600" y="448767"/>
                  </a:lnTo>
                  <a:lnTo>
                    <a:pt x="434749" y="449019"/>
                  </a:lnTo>
                  <a:lnTo>
                    <a:pt x="434902" y="449248"/>
                  </a:lnTo>
                  <a:lnTo>
                    <a:pt x="435066" y="449511"/>
                  </a:lnTo>
                  <a:lnTo>
                    <a:pt x="435205" y="449726"/>
                  </a:lnTo>
                  <a:lnTo>
                    <a:pt x="435366" y="449989"/>
                  </a:lnTo>
                  <a:lnTo>
                    <a:pt x="435505" y="450204"/>
                  </a:lnTo>
                  <a:lnTo>
                    <a:pt x="435683" y="450467"/>
                  </a:lnTo>
                  <a:lnTo>
                    <a:pt x="435821" y="450682"/>
                  </a:lnTo>
                  <a:lnTo>
                    <a:pt x="435996" y="450945"/>
                  </a:lnTo>
                  <a:lnTo>
                    <a:pt x="436135" y="451160"/>
                  </a:lnTo>
                  <a:lnTo>
                    <a:pt x="436311" y="451425"/>
                  </a:lnTo>
                  <a:lnTo>
                    <a:pt x="436449" y="451637"/>
                  </a:lnTo>
                  <a:lnTo>
                    <a:pt x="436639" y="451903"/>
                  </a:lnTo>
                  <a:lnTo>
                    <a:pt x="436777" y="452104"/>
                  </a:lnTo>
                  <a:lnTo>
                    <a:pt x="436966" y="452381"/>
                  </a:lnTo>
                  <a:lnTo>
                    <a:pt x="437105" y="452582"/>
                  </a:lnTo>
                  <a:lnTo>
                    <a:pt x="437280" y="452847"/>
                  </a:lnTo>
                  <a:lnTo>
                    <a:pt x="437431" y="453048"/>
                  </a:lnTo>
                  <a:lnTo>
                    <a:pt x="437620" y="453312"/>
                  </a:lnTo>
                  <a:lnTo>
                    <a:pt x="437758" y="453512"/>
                  </a:lnTo>
                  <a:lnTo>
                    <a:pt x="437948" y="453778"/>
                  </a:lnTo>
                  <a:lnTo>
                    <a:pt x="438097" y="453979"/>
                  </a:lnTo>
                  <a:lnTo>
                    <a:pt x="439647" y="456080"/>
                  </a:lnTo>
                  <a:lnTo>
                    <a:pt x="439811" y="456295"/>
                  </a:lnTo>
                  <a:lnTo>
                    <a:pt x="439998" y="456535"/>
                  </a:lnTo>
                  <a:lnTo>
                    <a:pt x="440162" y="456747"/>
                  </a:lnTo>
                  <a:lnTo>
                    <a:pt x="440705" y="457440"/>
                  </a:lnTo>
                  <a:lnTo>
                    <a:pt x="440880" y="457655"/>
                  </a:lnTo>
                  <a:lnTo>
                    <a:pt x="441055" y="457881"/>
                  </a:lnTo>
                  <a:lnTo>
                    <a:pt x="441245" y="458108"/>
                  </a:lnTo>
                  <a:lnTo>
                    <a:pt x="441409" y="458322"/>
                  </a:lnTo>
                  <a:lnTo>
                    <a:pt x="441610" y="458560"/>
                  </a:lnTo>
                  <a:lnTo>
                    <a:pt x="441773" y="458775"/>
                  </a:lnTo>
                  <a:lnTo>
                    <a:pt x="441988" y="459013"/>
                  </a:lnTo>
                  <a:lnTo>
                    <a:pt x="442138" y="459216"/>
                  </a:lnTo>
                  <a:lnTo>
                    <a:pt x="442353" y="459454"/>
                  </a:lnTo>
                  <a:lnTo>
                    <a:pt x="442503" y="459643"/>
                  </a:lnTo>
                  <a:lnTo>
                    <a:pt x="442729" y="459906"/>
                  </a:lnTo>
                  <a:lnTo>
                    <a:pt x="442868" y="460084"/>
                  </a:lnTo>
                  <a:lnTo>
                    <a:pt x="443108" y="460348"/>
                  </a:lnTo>
                  <a:lnTo>
                    <a:pt x="443247" y="460511"/>
                  </a:lnTo>
                  <a:lnTo>
                    <a:pt x="443498" y="460788"/>
                  </a:lnTo>
                  <a:lnTo>
                    <a:pt x="443623" y="460939"/>
                  </a:lnTo>
                  <a:lnTo>
                    <a:pt x="443875" y="461229"/>
                  </a:lnTo>
                  <a:lnTo>
                    <a:pt x="444002" y="461368"/>
                  </a:lnTo>
                  <a:lnTo>
                    <a:pt x="444265" y="461670"/>
                  </a:lnTo>
                  <a:lnTo>
                    <a:pt x="444378" y="461795"/>
                  </a:lnTo>
                  <a:lnTo>
                    <a:pt x="445059" y="462539"/>
                  </a:lnTo>
                  <a:lnTo>
                    <a:pt x="445147" y="462638"/>
                  </a:lnTo>
                  <a:lnTo>
                    <a:pt x="446669" y="464250"/>
                  </a:lnTo>
                  <a:lnTo>
                    <a:pt x="446708" y="464300"/>
                  </a:lnTo>
                  <a:lnTo>
                    <a:pt x="447500" y="465106"/>
                  </a:lnTo>
                  <a:lnTo>
                    <a:pt x="447500" y="465118"/>
                  </a:lnTo>
                  <a:lnTo>
                    <a:pt x="447902" y="465520"/>
                  </a:lnTo>
                  <a:lnTo>
                    <a:pt x="447916" y="465520"/>
                  </a:lnTo>
                  <a:lnTo>
                    <a:pt x="448306" y="465924"/>
                  </a:lnTo>
                  <a:lnTo>
                    <a:pt x="448331" y="465935"/>
                  </a:lnTo>
                  <a:lnTo>
                    <a:pt x="449123" y="466716"/>
                  </a:lnTo>
                  <a:lnTo>
                    <a:pt x="449186" y="466767"/>
                  </a:lnTo>
                  <a:lnTo>
                    <a:pt x="450786" y="468277"/>
                  </a:lnTo>
                  <a:lnTo>
                    <a:pt x="450899" y="468378"/>
                  </a:lnTo>
                  <a:lnTo>
                    <a:pt x="451201" y="468667"/>
                  </a:lnTo>
                  <a:lnTo>
                    <a:pt x="451326" y="468769"/>
                  </a:lnTo>
                  <a:lnTo>
                    <a:pt x="451628" y="469046"/>
                  </a:lnTo>
                  <a:lnTo>
                    <a:pt x="451767" y="469159"/>
                  </a:lnTo>
                  <a:lnTo>
                    <a:pt x="452056" y="469422"/>
                  </a:lnTo>
                  <a:lnTo>
                    <a:pt x="452208" y="469549"/>
                  </a:lnTo>
                  <a:lnTo>
                    <a:pt x="452485" y="469801"/>
                  </a:lnTo>
                  <a:lnTo>
                    <a:pt x="452647" y="469939"/>
                  </a:lnTo>
                  <a:lnTo>
                    <a:pt x="452912" y="470177"/>
                  </a:lnTo>
                  <a:lnTo>
                    <a:pt x="453780" y="470921"/>
                  </a:lnTo>
                  <a:lnTo>
                    <a:pt x="453969" y="471071"/>
                  </a:lnTo>
                  <a:lnTo>
                    <a:pt x="454208" y="471285"/>
                  </a:lnTo>
                  <a:lnTo>
                    <a:pt x="454422" y="471449"/>
                  </a:lnTo>
                  <a:lnTo>
                    <a:pt x="455101" y="472015"/>
                  </a:lnTo>
                  <a:lnTo>
                    <a:pt x="455316" y="472179"/>
                  </a:lnTo>
                  <a:lnTo>
                    <a:pt x="455542" y="472369"/>
                  </a:lnTo>
                  <a:lnTo>
                    <a:pt x="455768" y="472544"/>
                  </a:lnTo>
                  <a:lnTo>
                    <a:pt x="456221" y="472909"/>
                  </a:lnTo>
                  <a:lnTo>
                    <a:pt x="456435" y="473084"/>
                  </a:lnTo>
                  <a:lnTo>
                    <a:pt x="457140" y="473613"/>
                  </a:lnTo>
                  <a:lnTo>
                    <a:pt x="457343" y="473777"/>
                  </a:lnTo>
                  <a:lnTo>
                    <a:pt x="457595" y="473966"/>
                  </a:lnTo>
                  <a:lnTo>
                    <a:pt x="457795" y="474130"/>
                  </a:lnTo>
                  <a:lnTo>
                    <a:pt x="458059" y="474320"/>
                  </a:lnTo>
                  <a:lnTo>
                    <a:pt x="458260" y="474470"/>
                  </a:lnTo>
                  <a:lnTo>
                    <a:pt x="458525" y="474659"/>
                  </a:lnTo>
                  <a:lnTo>
                    <a:pt x="458715" y="474809"/>
                  </a:lnTo>
                  <a:lnTo>
                    <a:pt x="458991" y="474999"/>
                  </a:lnTo>
                  <a:lnTo>
                    <a:pt x="459179" y="475149"/>
                  </a:lnTo>
                  <a:lnTo>
                    <a:pt x="459455" y="475338"/>
                  </a:lnTo>
                  <a:lnTo>
                    <a:pt x="459645" y="475477"/>
                  </a:lnTo>
                  <a:lnTo>
                    <a:pt x="459922" y="475666"/>
                  </a:lnTo>
                  <a:lnTo>
                    <a:pt x="460111" y="475816"/>
                  </a:lnTo>
                  <a:lnTo>
                    <a:pt x="460389" y="476005"/>
                  </a:lnTo>
                  <a:lnTo>
                    <a:pt x="460576" y="476144"/>
                  </a:lnTo>
                  <a:lnTo>
                    <a:pt x="460853" y="476333"/>
                  </a:lnTo>
                  <a:lnTo>
                    <a:pt x="461042" y="476472"/>
                  </a:lnTo>
                  <a:lnTo>
                    <a:pt x="461331" y="476659"/>
                  </a:lnTo>
                  <a:lnTo>
                    <a:pt x="461520" y="476797"/>
                  </a:lnTo>
                  <a:lnTo>
                    <a:pt x="461811" y="476975"/>
                  </a:lnTo>
                  <a:lnTo>
                    <a:pt x="461998" y="477114"/>
                  </a:lnTo>
                  <a:lnTo>
                    <a:pt x="462275" y="477301"/>
                  </a:lnTo>
                  <a:lnTo>
                    <a:pt x="462476" y="477428"/>
                  </a:lnTo>
                  <a:lnTo>
                    <a:pt x="462753" y="477617"/>
                  </a:lnTo>
                  <a:lnTo>
                    <a:pt x="462956" y="477742"/>
                  </a:lnTo>
                  <a:lnTo>
                    <a:pt x="463231" y="477920"/>
                  </a:lnTo>
                  <a:lnTo>
                    <a:pt x="463434" y="478056"/>
                  </a:lnTo>
                  <a:lnTo>
                    <a:pt x="463711" y="478234"/>
                  </a:lnTo>
                  <a:lnTo>
                    <a:pt x="463912" y="478372"/>
                  </a:lnTo>
                  <a:lnTo>
                    <a:pt x="464189" y="478536"/>
                  </a:lnTo>
                  <a:lnTo>
                    <a:pt x="464401" y="478675"/>
                  </a:lnTo>
                  <a:lnTo>
                    <a:pt x="464679" y="478836"/>
                  </a:lnTo>
                  <a:lnTo>
                    <a:pt x="464893" y="478975"/>
                  </a:lnTo>
                  <a:lnTo>
                    <a:pt x="465157" y="479139"/>
                  </a:lnTo>
                  <a:lnTo>
                    <a:pt x="465385" y="479277"/>
                  </a:lnTo>
                  <a:lnTo>
                    <a:pt x="465648" y="479430"/>
                  </a:lnTo>
                  <a:lnTo>
                    <a:pt x="465875" y="479580"/>
                  </a:lnTo>
                  <a:lnTo>
                    <a:pt x="466126" y="479730"/>
                  </a:lnTo>
                  <a:lnTo>
                    <a:pt x="466367" y="479868"/>
                  </a:lnTo>
                  <a:lnTo>
                    <a:pt x="466618" y="480021"/>
                  </a:lnTo>
                  <a:lnTo>
                    <a:pt x="466856" y="480159"/>
                  </a:lnTo>
                  <a:lnTo>
                    <a:pt x="467108" y="480298"/>
                  </a:lnTo>
                  <a:lnTo>
                    <a:pt x="467359" y="480448"/>
                  </a:lnTo>
                  <a:lnTo>
                    <a:pt x="467600" y="480587"/>
                  </a:lnTo>
                  <a:lnTo>
                    <a:pt x="467851" y="480739"/>
                  </a:lnTo>
                  <a:lnTo>
                    <a:pt x="468091" y="480864"/>
                  </a:lnTo>
                  <a:lnTo>
                    <a:pt x="468581" y="481141"/>
                  </a:lnTo>
                  <a:lnTo>
                    <a:pt x="468858" y="481305"/>
                  </a:lnTo>
                  <a:lnTo>
                    <a:pt x="469072" y="481418"/>
                  </a:lnTo>
                  <a:lnTo>
                    <a:pt x="469361" y="481582"/>
                  </a:lnTo>
                  <a:lnTo>
                    <a:pt x="469864" y="481859"/>
                  </a:lnTo>
                  <a:lnTo>
                    <a:pt x="470065" y="481958"/>
                  </a:lnTo>
                  <a:lnTo>
                    <a:pt x="470382" y="482122"/>
                  </a:lnTo>
                  <a:lnTo>
                    <a:pt x="470569" y="482224"/>
                  </a:lnTo>
                  <a:lnTo>
                    <a:pt x="470885" y="482388"/>
                  </a:lnTo>
                  <a:lnTo>
                    <a:pt x="471072" y="482475"/>
                  </a:lnTo>
                  <a:lnTo>
                    <a:pt x="471400" y="482651"/>
                  </a:lnTo>
                  <a:lnTo>
                    <a:pt x="471564" y="482739"/>
                  </a:lnTo>
                  <a:lnTo>
                    <a:pt x="471917" y="482916"/>
                  </a:lnTo>
                  <a:lnTo>
                    <a:pt x="472067" y="482990"/>
                  </a:lnTo>
                  <a:lnTo>
                    <a:pt x="472432" y="483180"/>
                  </a:lnTo>
                  <a:lnTo>
                    <a:pt x="472571" y="483242"/>
                  </a:lnTo>
                  <a:lnTo>
                    <a:pt x="472949" y="483431"/>
                  </a:lnTo>
                  <a:lnTo>
                    <a:pt x="473074" y="483482"/>
                  </a:lnTo>
                  <a:lnTo>
                    <a:pt x="473464" y="483683"/>
                  </a:lnTo>
                  <a:lnTo>
                    <a:pt x="473577" y="483734"/>
                  </a:lnTo>
                  <a:lnTo>
                    <a:pt x="473993" y="483935"/>
                  </a:lnTo>
                  <a:lnTo>
                    <a:pt x="474080" y="483972"/>
                  </a:lnTo>
                  <a:lnTo>
                    <a:pt x="474508" y="484175"/>
                  </a:lnTo>
                  <a:lnTo>
                    <a:pt x="474598" y="484212"/>
                  </a:lnTo>
                  <a:lnTo>
                    <a:pt x="475037" y="484427"/>
                  </a:lnTo>
                  <a:lnTo>
                    <a:pt x="475101" y="484452"/>
                  </a:lnTo>
                  <a:lnTo>
                    <a:pt x="475566" y="484664"/>
                  </a:lnTo>
                  <a:lnTo>
                    <a:pt x="475616" y="484678"/>
                  </a:lnTo>
                  <a:lnTo>
                    <a:pt x="476094" y="484891"/>
                  </a:lnTo>
                  <a:lnTo>
                    <a:pt x="476119" y="484905"/>
                  </a:lnTo>
                  <a:lnTo>
                    <a:pt x="476623" y="485131"/>
                  </a:lnTo>
                  <a:lnTo>
                    <a:pt x="476637" y="485131"/>
                  </a:lnTo>
                  <a:lnTo>
                    <a:pt x="477140" y="485357"/>
                  </a:lnTo>
                  <a:lnTo>
                    <a:pt x="477152" y="485357"/>
                  </a:lnTo>
                  <a:lnTo>
                    <a:pt x="477655" y="485572"/>
                  </a:lnTo>
                  <a:lnTo>
                    <a:pt x="477692" y="485583"/>
                  </a:lnTo>
                  <a:lnTo>
                    <a:pt x="478172" y="485784"/>
                  </a:lnTo>
                  <a:lnTo>
                    <a:pt x="478221" y="485810"/>
                  </a:lnTo>
                  <a:lnTo>
                    <a:pt x="478701" y="485999"/>
                  </a:lnTo>
                  <a:lnTo>
                    <a:pt x="478738" y="486024"/>
                  </a:lnTo>
                  <a:lnTo>
                    <a:pt x="479241" y="486225"/>
                  </a:lnTo>
                  <a:lnTo>
                    <a:pt x="479253" y="486225"/>
                  </a:lnTo>
                  <a:lnTo>
                    <a:pt x="479366" y="486276"/>
                  </a:lnTo>
                  <a:lnTo>
                    <a:pt x="480299" y="486641"/>
                  </a:lnTo>
                  <a:lnTo>
                    <a:pt x="480310" y="486641"/>
                  </a:lnTo>
                  <a:lnTo>
                    <a:pt x="481342" y="487031"/>
                  </a:lnTo>
                  <a:lnTo>
                    <a:pt x="481393" y="487043"/>
                  </a:lnTo>
                  <a:lnTo>
                    <a:pt x="482388" y="487422"/>
                  </a:lnTo>
                  <a:lnTo>
                    <a:pt x="482476" y="487447"/>
                  </a:lnTo>
                  <a:lnTo>
                    <a:pt x="482917" y="487611"/>
                  </a:lnTo>
                  <a:lnTo>
                    <a:pt x="483016" y="487636"/>
                  </a:lnTo>
                  <a:lnTo>
                    <a:pt x="483444" y="487786"/>
                  </a:lnTo>
                  <a:lnTo>
                    <a:pt x="483571" y="487823"/>
                  </a:lnTo>
                  <a:lnTo>
                    <a:pt x="484515" y="488151"/>
                  </a:lnTo>
                  <a:lnTo>
                    <a:pt x="484654" y="488188"/>
                  </a:lnTo>
                  <a:lnTo>
                    <a:pt x="485208" y="488366"/>
                  </a:lnTo>
                  <a:lnTo>
                    <a:pt x="485573" y="488491"/>
                  </a:lnTo>
                  <a:lnTo>
                    <a:pt x="485748" y="488541"/>
                  </a:lnTo>
                  <a:lnTo>
                    <a:pt x="486856" y="488881"/>
                  </a:lnTo>
                  <a:lnTo>
                    <a:pt x="487196" y="488994"/>
                  </a:lnTo>
                  <a:lnTo>
                    <a:pt x="487397" y="489045"/>
                  </a:lnTo>
                  <a:lnTo>
                    <a:pt x="487736" y="489158"/>
                  </a:lnTo>
                  <a:lnTo>
                    <a:pt x="487951" y="489209"/>
                  </a:lnTo>
                  <a:lnTo>
                    <a:pt x="488278" y="489310"/>
                  </a:lnTo>
                  <a:lnTo>
                    <a:pt x="488505" y="489359"/>
                  </a:lnTo>
                  <a:cubicBezTo>
                    <a:pt x="490530" y="489927"/>
                    <a:pt x="492569" y="490442"/>
                    <a:pt x="494633" y="490869"/>
                  </a:cubicBezTo>
                  <a:lnTo>
                    <a:pt x="494885" y="490934"/>
                  </a:lnTo>
                  <a:lnTo>
                    <a:pt x="495187" y="490982"/>
                  </a:lnTo>
                  <a:lnTo>
                    <a:pt x="495452" y="491047"/>
                  </a:lnTo>
                  <a:lnTo>
                    <a:pt x="495753" y="491098"/>
                  </a:lnTo>
                  <a:lnTo>
                    <a:pt x="496572" y="491259"/>
                  </a:lnTo>
                  <a:lnTo>
                    <a:pt x="496873" y="491310"/>
                  </a:lnTo>
                  <a:lnTo>
                    <a:pt x="497138" y="491361"/>
                  </a:lnTo>
                  <a:lnTo>
                    <a:pt x="497441" y="491412"/>
                  </a:lnTo>
                  <a:lnTo>
                    <a:pt x="497704" y="491463"/>
                  </a:lnTo>
                  <a:lnTo>
                    <a:pt x="498006" y="491511"/>
                  </a:lnTo>
                  <a:lnTo>
                    <a:pt x="498258" y="491562"/>
                  </a:lnTo>
                  <a:lnTo>
                    <a:pt x="499140" y="491700"/>
                  </a:lnTo>
                  <a:lnTo>
                    <a:pt x="499403" y="491751"/>
                  </a:lnTo>
                  <a:lnTo>
                    <a:pt x="499706" y="491788"/>
                  </a:lnTo>
                  <a:lnTo>
                    <a:pt x="500537" y="491915"/>
                  </a:lnTo>
                  <a:lnTo>
                    <a:pt x="500837" y="491952"/>
                  </a:lnTo>
                  <a:lnTo>
                    <a:pt x="501971" y="492104"/>
                  </a:lnTo>
                  <a:lnTo>
                    <a:pt x="502259" y="492153"/>
                  </a:lnTo>
                  <a:lnTo>
                    <a:pt x="502536" y="492178"/>
                  </a:lnTo>
                  <a:lnTo>
                    <a:pt x="502827" y="492217"/>
                  </a:lnTo>
                  <a:lnTo>
                    <a:pt x="503105" y="492243"/>
                  </a:lnTo>
                  <a:lnTo>
                    <a:pt x="503404" y="492280"/>
                  </a:lnTo>
                  <a:lnTo>
                    <a:pt x="503670" y="492305"/>
                  </a:lnTo>
                  <a:lnTo>
                    <a:pt x="503984" y="492342"/>
                  </a:lnTo>
                  <a:lnTo>
                    <a:pt x="504236" y="492368"/>
                  </a:lnTo>
                  <a:lnTo>
                    <a:pt x="504564" y="492404"/>
                  </a:lnTo>
                  <a:lnTo>
                    <a:pt x="504802" y="492430"/>
                  </a:lnTo>
                  <a:lnTo>
                    <a:pt x="505143" y="492469"/>
                  </a:lnTo>
                  <a:lnTo>
                    <a:pt x="505381" y="492481"/>
                  </a:lnTo>
                  <a:lnTo>
                    <a:pt x="505721" y="492518"/>
                  </a:lnTo>
                  <a:lnTo>
                    <a:pt x="505949" y="492532"/>
                  </a:lnTo>
                  <a:lnTo>
                    <a:pt x="506300" y="492568"/>
                  </a:lnTo>
                  <a:lnTo>
                    <a:pt x="506515" y="492582"/>
                  </a:lnTo>
                  <a:lnTo>
                    <a:pt x="506880" y="492608"/>
                  </a:lnTo>
                  <a:lnTo>
                    <a:pt x="507081" y="492619"/>
                  </a:lnTo>
                  <a:lnTo>
                    <a:pt x="507471" y="492645"/>
                  </a:lnTo>
                  <a:lnTo>
                    <a:pt x="507660" y="492656"/>
                  </a:lnTo>
                  <a:lnTo>
                    <a:pt x="508050" y="492696"/>
                  </a:lnTo>
                  <a:lnTo>
                    <a:pt x="508226" y="492696"/>
                  </a:lnTo>
                  <a:lnTo>
                    <a:pt x="508630" y="492721"/>
                  </a:lnTo>
                  <a:lnTo>
                    <a:pt x="508791" y="492733"/>
                  </a:lnTo>
                  <a:lnTo>
                    <a:pt x="509221" y="492758"/>
                  </a:lnTo>
                  <a:lnTo>
                    <a:pt x="509371" y="492758"/>
                  </a:lnTo>
                  <a:lnTo>
                    <a:pt x="509812" y="492783"/>
                  </a:lnTo>
                  <a:lnTo>
                    <a:pt x="509937" y="492783"/>
                  </a:lnTo>
                  <a:lnTo>
                    <a:pt x="510392" y="492808"/>
                  </a:lnTo>
                  <a:lnTo>
                    <a:pt x="510516" y="492808"/>
                  </a:lnTo>
                  <a:lnTo>
                    <a:pt x="510983" y="492820"/>
                  </a:lnTo>
                  <a:lnTo>
                    <a:pt x="511082" y="492834"/>
                  </a:lnTo>
                  <a:lnTo>
                    <a:pt x="511574" y="492845"/>
                  </a:lnTo>
                  <a:lnTo>
                    <a:pt x="511650" y="492845"/>
                  </a:lnTo>
                  <a:lnTo>
                    <a:pt x="512165" y="492859"/>
                  </a:lnTo>
                  <a:lnTo>
                    <a:pt x="512227" y="492859"/>
                  </a:lnTo>
                  <a:lnTo>
                    <a:pt x="512756" y="492859"/>
                  </a:lnTo>
                  <a:lnTo>
                    <a:pt x="512795" y="492859"/>
                  </a:lnTo>
                  <a:lnTo>
                    <a:pt x="513349" y="492871"/>
                  </a:lnTo>
                  <a:lnTo>
                    <a:pt x="513373" y="492871"/>
                  </a:lnTo>
                  <a:lnTo>
                    <a:pt x="513940" y="492871"/>
                  </a:lnTo>
                  <a:lnTo>
                    <a:pt x="514506" y="492871"/>
                  </a:lnTo>
                  <a:lnTo>
                    <a:pt x="514532" y="492871"/>
                  </a:lnTo>
                  <a:lnTo>
                    <a:pt x="515086" y="492859"/>
                  </a:lnTo>
                  <a:lnTo>
                    <a:pt x="515122" y="492859"/>
                  </a:lnTo>
                  <a:lnTo>
                    <a:pt x="515651" y="492859"/>
                  </a:lnTo>
                  <a:lnTo>
                    <a:pt x="515714" y="492859"/>
                  </a:lnTo>
                  <a:lnTo>
                    <a:pt x="516231" y="492845"/>
                  </a:lnTo>
                  <a:lnTo>
                    <a:pt x="516307" y="492845"/>
                  </a:lnTo>
                  <a:lnTo>
                    <a:pt x="516797" y="492834"/>
                  </a:lnTo>
                  <a:lnTo>
                    <a:pt x="516898" y="492820"/>
                  </a:lnTo>
                  <a:lnTo>
                    <a:pt x="517362" y="492808"/>
                  </a:lnTo>
                  <a:lnTo>
                    <a:pt x="517489" y="492808"/>
                  </a:lnTo>
                  <a:lnTo>
                    <a:pt x="517942" y="492783"/>
                  </a:lnTo>
                  <a:lnTo>
                    <a:pt x="518069" y="492783"/>
                  </a:lnTo>
                  <a:lnTo>
                    <a:pt x="518507" y="492758"/>
                  </a:lnTo>
                  <a:lnTo>
                    <a:pt x="518660" y="492758"/>
                  </a:lnTo>
                  <a:lnTo>
                    <a:pt x="519087" y="492733"/>
                  </a:lnTo>
                  <a:lnTo>
                    <a:pt x="519251" y="492721"/>
                  </a:lnTo>
                  <a:lnTo>
                    <a:pt x="519653" y="492696"/>
                  </a:lnTo>
                  <a:lnTo>
                    <a:pt x="519831" y="492696"/>
                  </a:lnTo>
                  <a:lnTo>
                    <a:pt x="520221" y="492656"/>
                  </a:lnTo>
                  <a:lnTo>
                    <a:pt x="520408" y="492645"/>
                  </a:lnTo>
                  <a:lnTo>
                    <a:pt x="520798" y="492619"/>
                  </a:lnTo>
                  <a:lnTo>
                    <a:pt x="521001" y="492608"/>
                  </a:lnTo>
                  <a:lnTo>
                    <a:pt x="521366" y="492582"/>
                  </a:lnTo>
                  <a:lnTo>
                    <a:pt x="521579" y="492568"/>
                  </a:lnTo>
                  <a:lnTo>
                    <a:pt x="521932" y="492532"/>
                  </a:lnTo>
                  <a:lnTo>
                    <a:pt x="522158" y="492518"/>
                  </a:lnTo>
                  <a:lnTo>
                    <a:pt x="522498" y="492481"/>
                  </a:lnTo>
                  <a:lnTo>
                    <a:pt x="522738" y="492469"/>
                  </a:lnTo>
                  <a:lnTo>
                    <a:pt x="523077" y="492430"/>
                  </a:lnTo>
                  <a:lnTo>
                    <a:pt x="523317" y="492404"/>
                  </a:lnTo>
                  <a:lnTo>
                    <a:pt x="523643" y="492368"/>
                  </a:lnTo>
                  <a:lnTo>
                    <a:pt x="523894" y="492342"/>
                  </a:lnTo>
                  <a:lnTo>
                    <a:pt x="524211" y="492305"/>
                  </a:lnTo>
                  <a:lnTo>
                    <a:pt x="524474" y="492280"/>
                  </a:lnTo>
                  <a:lnTo>
                    <a:pt x="524776" y="492243"/>
                  </a:lnTo>
                  <a:lnTo>
                    <a:pt x="525054" y="492217"/>
                  </a:lnTo>
                  <a:lnTo>
                    <a:pt x="525342" y="492178"/>
                  </a:lnTo>
                  <a:lnTo>
                    <a:pt x="525619" y="492153"/>
                  </a:lnTo>
                  <a:lnTo>
                    <a:pt x="525908" y="492104"/>
                  </a:lnTo>
                  <a:lnTo>
                    <a:pt x="527042" y="491952"/>
                  </a:lnTo>
                  <a:lnTo>
                    <a:pt x="527344" y="491915"/>
                  </a:lnTo>
                  <a:lnTo>
                    <a:pt x="528175" y="491788"/>
                  </a:lnTo>
                  <a:lnTo>
                    <a:pt x="528475" y="491751"/>
                  </a:lnTo>
                  <a:lnTo>
                    <a:pt x="528741" y="491700"/>
                  </a:lnTo>
                  <a:lnTo>
                    <a:pt x="529621" y="491562"/>
                  </a:lnTo>
                  <a:lnTo>
                    <a:pt x="529872" y="491511"/>
                  </a:lnTo>
                  <a:lnTo>
                    <a:pt x="530175" y="491463"/>
                  </a:lnTo>
                  <a:lnTo>
                    <a:pt x="530441" y="491412"/>
                  </a:lnTo>
                  <a:lnTo>
                    <a:pt x="530743" y="491361"/>
                  </a:lnTo>
                  <a:lnTo>
                    <a:pt x="531006" y="491310"/>
                  </a:lnTo>
                  <a:lnTo>
                    <a:pt x="531309" y="491259"/>
                  </a:lnTo>
                  <a:lnTo>
                    <a:pt x="532126" y="491098"/>
                  </a:lnTo>
                  <a:lnTo>
                    <a:pt x="532429" y="491047"/>
                  </a:lnTo>
                  <a:lnTo>
                    <a:pt x="532692" y="490982"/>
                  </a:lnTo>
                  <a:lnTo>
                    <a:pt x="532994" y="490934"/>
                  </a:lnTo>
                  <a:lnTo>
                    <a:pt x="533246" y="490869"/>
                  </a:lnTo>
                  <a:cubicBezTo>
                    <a:pt x="535310" y="490430"/>
                    <a:pt x="537349" y="489938"/>
                    <a:pt x="539376" y="489359"/>
                  </a:cubicBezTo>
                  <a:lnTo>
                    <a:pt x="539603" y="489310"/>
                  </a:lnTo>
                  <a:lnTo>
                    <a:pt x="539930" y="489209"/>
                  </a:lnTo>
                  <a:lnTo>
                    <a:pt x="540143" y="489158"/>
                  </a:lnTo>
                  <a:lnTo>
                    <a:pt x="540485" y="489045"/>
                  </a:lnTo>
                  <a:lnTo>
                    <a:pt x="540685" y="488994"/>
                  </a:lnTo>
                  <a:lnTo>
                    <a:pt x="541025" y="488881"/>
                  </a:lnTo>
                  <a:lnTo>
                    <a:pt x="542133" y="488541"/>
                  </a:lnTo>
                  <a:lnTo>
                    <a:pt x="542308" y="488491"/>
                  </a:lnTo>
                  <a:lnTo>
                    <a:pt x="542673" y="488366"/>
                  </a:lnTo>
                  <a:lnTo>
                    <a:pt x="543227" y="488188"/>
                  </a:lnTo>
                  <a:lnTo>
                    <a:pt x="543366" y="488151"/>
                  </a:lnTo>
                  <a:lnTo>
                    <a:pt x="544310" y="487823"/>
                  </a:lnTo>
                  <a:lnTo>
                    <a:pt x="544435" y="487786"/>
                  </a:lnTo>
                  <a:lnTo>
                    <a:pt x="544862" y="487636"/>
                  </a:lnTo>
                  <a:lnTo>
                    <a:pt x="544964" y="487611"/>
                  </a:lnTo>
                  <a:lnTo>
                    <a:pt x="545405" y="487447"/>
                  </a:lnTo>
                  <a:lnTo>
                    <a:pt x="545493" y="487422"/>
                  </a:lnTo>
                  <a:lnTo>
                    <a:pt x="546488" y="487043"/>
                  </a:lnTo>
                  <a:lnTo>
                    <a:pt x="546536" y="487031"/>
                  </a:lnTo>
                  <a:lnTo>
                    <a:pt x="547569" y="486641"/>
                  </a:lnTo>
                  <a:lnTo>
                    <a:pt x="547582" y="486641"/>
                  </a:lnTo>
                  <a:lnTo>
                    <a:pt x="548513" y="486276"/>
                  </a:lnTo>
                  <a:lnTo>
                    <a:pt x="548626" y="486225"/>
                  </a:lnTo>
                  <a:lnTo>
                    <a:pt x="548640" y="486225"/>
                  </a:lnTo>
                  <a:lnTo>
                    <a:pt x="549143" y="486024"/>
                  </a:lnTo>
                  <a:lnTo>
                    <a:pt x="549180" y="485999"/>
                  </a:lnTo>
                  <a:lnTo>
                    <a:pt x="549658" y="485810"/>
                  </a:lnTo>
                  <a:lnTo>
                    <a:pt x="549709" y="485784"/>
                  </a:lnTo>
                  <a:lnTo>
                    <a:pt x="550187" y="485583"/>
                  </a:lnTo>
                  <a:lnTo>
                    <a:pt x="550224" y="485572"/>
                  </a:lnTo>
                  <a:lnTo>
                    <a:pt x="550715" y="485357"/>
                  </a:lnTo>
                  <a:lnTo>
                    <a:pt x="550741" y="485357"/>
                  </a:lnTo>
                  <a:lnTo>
                    <a:pt x="551244" y="485131"/>
                  </a:lnTo>
                  <a:lnTo>
                    <a:pt x="551256" y="485131"/>
                  </a:lnTo>
                  <a:lnTo>
                    <a:pt x="551759" y="484905"/>
                  </a:lnTo>
                  <a:lnTo>
                    <a:pt x="551773" y="484905"/>
                  </a:lnTo>
                  <a:lnTo>
                    <a:pt x="552263" y="484678"/>
                  </a:lnTo>
                  <a:lnTo>
                    <a:pt x="552302" y="484664"/>
                  </a:lnTo>
                  <a:lnTo>
                    <a:pt x="552780" y="484452"/>
                  </a:lnTo>
                  <a:lnTo>
                    <a:pt x="552830" y="484427"/>
                  </a:lnTo>
                  <a:lnTo>
                    <a:pt x="553283" y="484212"/>
                  </a:lnTo>
                  <a:lnTo>
                    <a:pt x="553359" y="484186"/>
                  </a:lnTo>
                  <a:lnTo>
                    <a:pt x="553798" y="483972"/>
                  </a:lnTo>
                  <a:lnTo>
                    <a:pt x="553874" y="483935"/>
                  </a:lnTo>
                  <a:lnTo>
                    <a:pt x="554302" y="483734"/>
                  </a:lnTo>
                  <a:lnTo>
                    <a:pt x="554391" y="483695"/>
                  </a:lnTo>
                  <a:lnTo>
                    <a:pt x="554807" y="483482"/>
                  </a:lnTo>
                  <a:lnTo>
                    <a:pt x="554906" y="483443"/>
                  </a:lnTo>
                  <a:lnTo>
                    <a:pt x="555310" y="483242"/>
                  </a:lnTo>
                  <a:lnTo>
                    <a:pt x="555424" y="483191"/>
                  </a:lnTo>
                  <a:lnTo>
                    <a:pt x="555814" y="482990"/>
                  </a:lnTo>
                  <a:lnTo>
                    <a:pt x="555939" y="482928"/>
                  </a:lnTo>
                  <a:lnTo>
                    <a:pt x="556317" y="482739"/>
                  </a:lnTo>
                  <a:lnTo>
                    <a:pt x="556456" y="482662"/>
                  </a:lnTo>
                  <a:lnTo>
                    <a:pt x="556807" y="482475"/>
                  </a:lnTo>
                  <a:lnTo>
                    <a:pt x="556970" y="482399"/>
                  </a:lnTo>
                  <a:lnTo>
                    <a:pt x="557310" y="482224"/>
                  </a:lnTo>
                  <a:lnTo>
                    <a:pt x="557474" y="482136"/>
                  </a:lnTo>
                  <a:lnTo>
                    <a:pt x="557813" y="481958"/>
                  </a:lnTo>
                  <a:lnTo>
                    <a:pt x="557977" y="481871"/>
                  </a:lnTo>
                  <a:lnTo>
                    <a:pt x="558305" y="481681"/>
                  </a:lnTo>
                  <a:lnTo>
                    <a:pt x="558481" y="481593"/>
                  </a:lnTo>
                  <a:lnTo>
                    <a:pt x="558809" y="481418"/>
                  </a:lnTo>
                  <a:lnTo>
                    <a:pt x="558984" y="481316"/>
                  </a:lnTo>
                  <a:lnTo>
                    <a:pt x="559298" y="481141"/>
                  </a:lnTo>
                  <a:lnTo>
                    <a:pt x="559487" y="481039"/>
                  </a:lnTo>
                  <a:lnTo>
                    <a:pt x="559790" y="480864"/>
                  </a:lnTo>
                  <a:lnTo>
                    <a:pt x="559991" y="480750"/>
                  </a:lnTo>
                  <a:lnTo>
                    <a:pt x="560281" y="480587"/>
                  </a:lnTo>
                  <a:lnTo>
                    <a:pt x="560494" y="480473"/>
                  </a:lnTo>
                  <a:lnTo>
                    <a:pt x="560771" y="480298"/>
                  </a:lnTo>
                  <a:lnTo>
                    <a:pt x="560986" y="480185"/>
                  </a:lnTo>
                  <a:lnTo>
                    <a:pt x="561263" y="480021"/>
                  </a:lnTo>
                  <a:lnTo>
                    <a:pt x="561475" y="479894"/>
                  </a:lnTo>
                  <a:lnTo>
                    <a:pt x="561752" y="479730"/>
                  </a:lnTo>
                  <a:lnTo>
                    <a:pt x="561979" y="479591"/>
                  </a:lnTo>
                  <a:lnTo>
                    <a:pt x="562722" y="479139"/>
                  </a:lnTo>
                  <a:lnTo>
                    <a:pt x="562948" y="479000"/>
                  </a:lnTo>
                  <a:lnTo>
                    <a:pt x="563200" y="478836"/>
                  </a:lnTo>
                  <a:lnTo>
                    <a:pt x="563440" y="478698"/>
                  </a:lnTo>
                  <a:lnTo>
                    <a:pt x="563692" y="478536"/>
                  </a:lnTo>
                  <a:lnTo>
                    <a:pt x="563930" y="478384"/>
                  </a:lnTo>
                  <a:lnTo>
                    <a:pt x="564170" y="478234"/>
                  </a:lnTo>
                  <a:lnTo>
                    <a:pt x="564408" y="478081"/>
                  </a:lnTo>
                  <a:lnTo>
                    <a:pt x="564648" y="477920"/>
                  </a:lnTo>
                  <a:lnTo>
                    <a:pt x="564888" y="477767"/>
                  </a:lnTo>
                  <a:lnTo>
                    <a:pt x="565126" y="477617"/>
                  </a:lnTo>
                  <a:lnTo>
                    <a:pt x="565366" y="477453"/>
                  </a:lnTo>
                  <a:lnTo>
                    <a:pt x="565604" y="477301"/>
                  </a:lnTo>
                  <a:lnTo>
                    <a:pt x="565844" y="477139"/>
                  </a:lnTo>
                  <a:lnTo>
                    <a:pt x="566070" y="476975"/>
                  </a:lnTo>
                  <a:lnTo>
                    <a:pt x="566322" y="476811"/>
                  </a:lnTo>
                  <a:lnTo>
                    <a:pt x="566548" y="476659"/>
                  </a:lnTo>
                  <a:lnTo>
                    <a:pt x="566788" y="476483"/>
                  </a:lnTo>
                  <a:lnTo>
                    <a:pt x="567026" y="476333"/>
                  </a:lnTo>
                  <a:lnTo>
                    <a:pt x="567266" y="476156"/>
                  </a:lnTo>
                  <a:lnTo>
                    <a:pt x="567492" y="476005"/>
                  </a:lnTo>
                  <a:lnTo>
                    <a:pt x="567733" y="475830"/>
                  </a:lnTo>
                  <a:lnTo>
                    <a:pt x="567959" y="475666"/>
                  </a:lnTo>
                  <a:lnTo>
                    <a:pt x="568197" y="475502"/>
                  </a:lnTo>
                  <a:lnTo>
                    <a:pt x="568423" y="475338"/>
                  </a:lnTo>
                  <a:lnTo>
                    <a:pt x="568663" y="475162"/>
                  </a:lnTo>
                  <a:lnTo>
                    <a:pt x="568890" y="474999"/>
                  </a:lnTo>
                  <a:lnTo>
                    <a:pt x="569129" y="474835"/>
                  </a:lnTo>
                  <a:lnTo>
                    <a:pt x="569356" y="474659"/>
                  </a:lnTo>
                  <a:lnTo>
                    <a:pt x="569582" y="474481"/>
                  </a:lnTo>
                  <a:lnTo>
                    <a:pt x="569820" y="474320"/>
                  </a:lnTo>
                  <a:lnTo>
                    <a:pt x="570046" y="474142"/>
                  </a:lnTo>
                  <a:lnTo>
                    <a:pt x="570286" y="473966"/>
                  </a:lnTo>
                  <a:lnTo>
                    <a:pt x="570501" y="473802"/>
                  </a:lnTo>
                  <a:lnTo>
                    <a:pt x="570739" y="473613"/>
                  </a:lnTo>
                  <a:lnTo>
                    <a:pt x="570954" y="473452"/>
                  </a:lnTo>
                  <a:lnTo>
                    <a:pt x="571191" y="473262"/>
                  </a:lnTo>
                  <a:lnTo>
                    <a:pt x="571406" y="473098"/>
                  </a:lnTo>
                  <a:lnTo>
                    <a:pt x="571658" y="472909"/>
                  </a:lnTo>
                  <a:lnTo>
                    <a:pt x="571859" y="472745"/>
                  </a:lnTo>
                  <a:lnTo>
                    <a:pt x="572110" y="472544"/>
                  </a:lnTo>
                  <a:lnTo>
                    <a:pt x="572300" y="472394"/>
                  </a:lnTo>
                  <a:lnTo>
                    <a:pt x="572565" y="472179"/>
                  </a:lnTo>
                  <a:lnTo>
                    <a:pt x="572753" y="472029"/>
                  </a:lnTo>
                  <a:lnTo>
                    <a:pt x="573004" y="471814"/>
                  </a:lnTo>
                  <a:lnTo>
                    <a:pt x="573193" y="471662"/>
                  </a:lnTo>
                  <a:lnTo>
                    <a:pt x="573459" y="471449"/>
                  </a:lnTo>
                  <a:lnTo>
                    <a:pt x="573634" y="471297"/>
                  </a:lnTo>
                  <a:lnTo>
                    <a:pt x="573912" y="471071"/>
                  </a:lnTo>
                  <a:lnTo>
                    <a:pt x="574075" y="470932"/>
                  </a:lnTo>
                  <a:lnTo>
                    <a:pt x="574353" y="470694"/>
                  </a:lnTo>
                  <a:lnTo>
                    <a:pt x="574503" y="470567"/>
                  </a:lnTo>
                  <a:lnTo>
                    <a:pt x="574791" y="470316"/>
                  </a:lnTo>
                  <a:lnTo>
                    <a:pt x="574943" y="470191"/>
                  </a:lnTo>
                  <a:lnTo>
                    <a:pt x="575232" y="469939"/>
                  </a:lnTo>
                  <a:lnTo>
                    <a:pt x="575371" y="469812"/>
                  </a:lnTo>
                  <a:lnTo>
                    <a:pt x="575673" y="469549"/>
                  </a:lnTo>
                  <a:lnTo>
                    <a:pt x="575798" y="469436"/>
                  </a:lnTo>
                  <a:lnTo>
                    <a:pt x="576114" y="469159"/>
                  </a:lnTo>
                  <a:lnTo>
                    <a:pt x="576227" y="469057"/>
                  </a:lnTo>
                  <a:lnTo>
                    <a:pt x="576555" y="468769"/>
                  </a:lnTo>
                  <a:lnTo>
                    <a:pt x="576654" y="468681"/>
                  </a:lnTo>
                  <a:lnTo>
                    <a:pt x="576982" y="468378"/>
                  </a:lnTo>
                  <a:lnTo>
                    <a:pt x="577070" y="468291"/>
                  </a:lnTo>
                  <a:lnTo>
                    <a:pt x="577410" y="467974"/>
                  </a:lnTo>
                  <a:lnTo>
                    <a:pt x="577497" y="467901"/>
                  </a:lnTo>
                  <a:lnTo>
                    <a:pt x="577851" y="467572"/>
                  </a:lnTo>
                  <a:lnTo>
                    <a:pt x="577913" y="467510"/>
                  </a:lnTo>
                  <a:lnTo>
                    <a:pt x="578278" y="467171"/>
                  </a:lnTo>
                  <a:lnTo>
                    <a:pt x="578328" y="467120"/>
                  </a:lnTo>
                  <a:lnTo>
                    <a:pt x="578693" y="466767"/>
                  </a:lnTo>
                  <a:lnTo>
                    <a:pt x="578744" y="466716"/>
                  </a:lnTo>
                  <a:lnTo>
                    <a:pt x="579121" y="466351"/>
                  </a:lnTo>
                  <a:lnTo>
                    <a:pt x="579146" y="466326"/>
                  </a:lnTo>
                  <a:lnTo>
                    <a:pt x="579550" y="465935"/>
                  </a:lnTo>
                  <a:lnTo>
                    <a:pt x="579561" y="465924"/>
                  </a:lnTo>
                  <a:lnTo>
                    <a:pt x="579965" y="465520"/>
                  </a:lnTo>
                  <a:lnTo>
                    <a:pt x="580367" y="465118"/>
                  </a:lnTo>
                  <a:lnTo>
                    <a:pt x="580381" y="465106"/>
                  </a:lnTo>
                  <a:lnTo>
                    <a:pt x="580771" y="464716"/>
                  </a:lnTo>
                  <a:lnTo>
                    <a:pt x="580795" y="464677"/>
                  </a:lnTo>
                  <a:lnTo>
                    <a:pt x="581162" y="464300"/>
                  </a:lnTo>
                  <a:lnTo>
                    <a:pt x="581210" y="464250"/>
                  </a:lnTo>
                  <a:lnTo>
                    <a:pt x="582420" y="462966"/>
                  </a:lnTo>
                  <a:lnTo>
                    <a:pt x="582734" y="462638"/>
                  </a:lnTo>
                  <a:lnTo>
                    <a:pt x="582822" y="462539"/>
                  </a:lnTo>
                  <a:lnTo>
                    <a:pt x="583111" y="462222"/>
                  </a:lnTo>
                  <a:lnTo>
                    <a:pt x="583224" y="462098"/>
                  </a:lnTo>
                  <a:lnTo>
                    <a:pt x="583501" y="461795"/>
                  </a:lnTo>
                  <a:lnTo>
                    <a:pt x="583614" y="461670"/>
                  </a:lnTo>
                  <a:lnTo>
                    <a:pt x="583879" y="461368"/>
                  </a:lnTo>
                  <a:lnTo>
                    <a:pt x="584004" y="461229"/>
                  </a:lnTo>
                  <a:lnTo>
                    <a:pt x="584256" y="460939"/>
                  </a:lnTo>
                  <a:lnTo>
                    <a:pt x="584383" y="460788"/>
                  </a:lnTo>
                  <a:lnTo>
                    <a:pt x="584634" y="460511"/>
                  </a:lnTo>
                  <a:lnTo>
                    <a:pt x="584773" y="460348"/>
                  </a:lnTo>
                  <a:lnTo>
                    <a:pt x="584999" y="460084"/>
                  </a:lnTo>
                  <a:lnTo>
                    <a:pt x="585149" y="459906"/>
                  </a:lnTo>
                  <a:lnTo>
                    <a:pt x="585364" y="459643"/>
                  </a:lnTo>
                  <a:lnTo>
                    <a:pt x="585528" y="459454"/>
                  </a:lnTo>
                  <a:lnTo>
                    <a:pt x="585743" y="459216"/>
                  </a:lnTo>
                  <a:lnTo>
                    <a:pt x="585893" y="459013"/>
                  </a:lnTo>
                  <a:lnTo>
                    <a:pt x="586108" y="458775"/>
                  </a:lnTo>
                  <a:lnTo>
                    <a:pt x="586271" y="458560"/>
                  </a:lnTo>
                  <a:lnTo>
                    <a:pt x="586459" y="458322"/>
                  </a:lnTo>
                  <a:lnTo>
                    <a:pt x="586636" y="458119"/>
                  </a:lnTo>
                  <a:lnTo>
                    <a:pt x="586823" y="457881"/>
                  </a:lnTo>
                  <a:lnTo>
                    <a:pt x="587001" y="457667"/>
                  </a:lnTo>
                  <a:lnTo>
                    <a:pt x="587176" y="457440"/>
                  </a:lnTo>
                  <a:lnTo>
                    <a:pt x="587352" y="457214"/>
                  </a:lnTo>
                  <a:lnTo>
                    <a:pt x="587530" y="456988"/>
                  </a:lnTo>
                  <a:lnTo>
                    <a:pt x="587717" y="456747"/>
                  </a:lnTo>
                  <a:lnTo>
                    <a:pt x="587881" y="456535"/>
                  </a:lnTo>
                  <a:lnTo>
                    <a:pt x="588070" y="456295"/>
                  </a:lnTo>
                  <a:lnTo>
                    <a:pt x="588234" y="456080"/>
                  </a:lnTo>
                  <a:lnTo>
                    <a:pt x="588423" y="455842"/>
                  </a:lnTo>
                  <a:lnTo>
                    <a:pt x="588574" y="455628"/>
                  </a:lnTo>
                  <a:lnTo>
                    <a:pt x="588763" y="455376"/>
                  </a:lnTo>
                  <a:lnTo>
                    <a:pt x="588913" y="455175"/>
                  </a:lnTo>
                  <a:lnTo>
                    <a:pt x="589114" y="454909"/>
                  </a:lnTo>
                  <a:lnTo>
                    <a:pt x="589266" y="454708"/>
                  </a:lnTo>
                  <a:lnTo>
                    <a:pt x="589456" y="454457"/>
                  </a:lnTo>
                  <a:lnTo>
                    <a:pt x="589933" y="453778"/>
                  </a:lnTo>
                  <a:lnTo>
                    <a:pt x="590120" y="453526"/>
                  </a:lnTo>
                  <a:lnTo>
                    <a:pt x="590259" y="453312"/>
                  </a:lnTo>
                  <a:lnTo>
                    <a:pt x="590915" y="452381"/>
                  </a:lnTo>
                  <a:lnTo>
                    <a:pt x="591104" y="452116"/>
                  </a:lnTo>
                  <a:lnTo>
                    <a:pt x="591243" y="451903"/>
                  </a:lnTo>
                  <a:lnTo>
                    <a:pt x="591430" y="451637"/>
                  </a:lnTo>
                  <a:lnTo>
                    <a:pt x="591568" y="451425"/>
                  </a:lnTo>
                  <a:lnTo>
                    <a:pt x="591746" y="451160"/>
                  </a:lnTo>
                  <a:lnTo>
                    <a:pt x="591885" y="450945"/>
                  </a:lnTo>
                  <a:lnTo>
                    <a:pt x="592060" y="450693"/>
                  </a:lnTo>
                  <a:lnTo>
                    <a:pt x="592198" y="450467"/>
                  </a:lnTo>
                  <a:lnTo>
                    <a:pt x="592374" y="450215"/>
                  </a:lnTo>
                  <a:lnTo>
                    <a:pt x="592513" y="449989"/>
                  </a:lnTo>
                  <a:lnTo>
                    <a:pt x="592815" y="449511"/>
                  </a:lnTo>
                  <a:lnTo>
                    <a:pt x="592990" y="449248"/>
                  </a:lnTo>
                  <a:lnTo>
                    <a:pt x="593293" y="448767"/>
                  </a:lnTo>
                  <a:lnTo>
                    <a:pt x="593431" y="448541"/>
                  </a:lnTo>
                  <a:lnTo>
                    <a:pt x="593884" y="447800"/>
                  </a:lnTo>
                  <a:lnTo>
                    <a:pt x="594023" y="447560"/>
                  </a:lnTo>
                  <a:lnTo>
                    <a:pt x="594175" y="447322"/>
                  </a:lnTo>
                  <a:lnTo>
                    <a:pt x="594464" y="446830"/>
                  </a:lnTo>
                  <a:lnTo>
                    <a:pt x="594614" y="446567"/>
                  </a:lnTo>
                  <a:lnTo>
                    <a:pt x="594752" y="446338"/>
                  </a:lnTo>
                  <a:lnTo>
                    <a:pt x="594905" y="446075"/>
                  </a:lnTo>
                  <a:lnTo>
                    <a:pt x="595043" y="445849"/>
                  </a:lnTo>
                  <a:lnTo>
                    <a:pt x="595748" y="444565"/>
                  </a:lnTo>
                  <a:lnTo>
                    <a:pt x="595861" y="444375"/>
                  </a:lnTo>
                  <a:lnTo>
                    <a:pt x="596025" y="444061"/>
                  </a:lnTo>
                  <a:lnTo>
                    <a:pt x="596301" y="443558"/>
                  </a:lnTo>
                  <a:lnTo>
                    <a:pt x="596401" y="443382"/>
                  </a:lnTo>
                  <a:lnTo>
                    <a:pt x="596565" y="443055"/>
                  </a:lnTo>
                  <a:lnTo>
                    <a:pt x="597359" y="441519"/>
                  </a:lnTo>
                  <a:lnTo>
                    <a:pt x="597433" y="441392"/>
                  </a:lnTo>
                  <a:lnTo>
                    <a:pt x="597622" y="441002"/>
                  </a:lnTo>
                  <a:lnTo>
                    <a:pt x="597685" y="440889"/>
                  </a:lnTo>
                  <a:lnTo>
                    <a:pt x="597874" y="440487"/>
                  </a:lnTo>
                  <a:lnTo>
                    <a:pt x="598177" y="439882"/>
                  </a:lnTo>
                  <a:lnTo>
                    <a:pt x="598377" y="439441"/>
                  </a:lnTo>
                  <a:lnTo>
                    <a:pt x="598416" y="439367"/>
                  </a:lnTo>
                  <a:lnTo>
                    <a:pt x="598618" y="438914"/>
                  </a:lnTo>
                  <a:lnTo>
                    <a:pt x="598655" y="438864"/>
                  </a:lnTo>
                  <a:lnTo>
                    <a:pt x="598869" y="438397"/>
                  </a:lnTo>
                  <a:lnTo>
                    <a:pt x="598894" y="438360"/>
                  </a:lnTo>
                  <a:lnTo>
                    <a:pt x="599107" y="437868"/>
                  </a:lnTo>
                  <a:lnTo>
                    <a:pt x="599121" y="437843"/>
                  </a:lnTo>
                  <a:lnTo>
                    <a:pt x="599333" y="437340"/>
                  </a:lnTo>
                  <a:lnTo>
                    <a:pt x="599347" y="437340"/>
                  </a:lnTo>
                  <a:lnTo>
                    <a:pt x="599573" y="436825"/>
                  </a:lnTo>
                  <a:lnTo>
                    <a:pt x="599573" y="436811"/>
                  </a:lnTo>
                  <a:lnTo>
                    <a:pt x="600026" y="435742"/>
                  </a:lnTo>
                  <a:lnTo>
                    <a:pt x="600227" y="435289"/>
                  </a:lnTo>
                  <a:lnTo>
                    <a:pt x="600252" y="435213"/>
                  </a:lnTo>
                  <a:lnTo>
                    <a:pt x="600442" y="434760"/>
                  </a:lnTo>
                  <a:lnTo>
                    <a:pt x="600467" y="434696"/>
                  </a:lnTo>
                  <a:lnTo>
                    <a:pt x="600807" y="433853"/>
                  </a:lnTo>
                  <a:lnTo>
                    <a:pt x="600869" y="433678"/>
                  </a:lnTo>
                  <a:lnTo>
                    <a:pt x="600883" y="433666"/>
                  </a:lnTo>
                  <a:lnTo>
                    <a:pt x="601084" y="433149"/>
                  </a:lnTo>
                  <a:lnTo>
                    <a:pt x="601084" y="433137"/>
                  </a:lnTo>
                  <a:lnTo>
                    <a:pt x="601284" y="432620"/>
                  </a:lnTo>
                  <a:lnTo>
                    <a:pt x="601284" y="432608"/>
                  </a:lnTo>
                  <a:lnTo>
                    <a:pt x="601474" y="432091"/>
                  </a:lnTo>
                  <a:lnTo>
                    <a:pt x="601488" y="432066"/>
                  </a:lnTo>
                  <a:lnTo>
                    <a:pt x="601675" y="431576"/>
                  </a:lnTo>
                  <a:lnTo>
                    <a:pt x="601688" y="431525"/>
                  </a:lnTo>
                  <a:lnTo>
                    <a:pt x="601864" y="431047"/>
                  </a:lnTo>
                  <a:lnTo>
                    <a:pt x="601889" y="430983"/>
                  </a:lnTo>
                  <a:lnTo>
                    <a:pt x="602053" y="430519"/>
                  </a:lnTo>
                  <a:lnTo>
                    <a:pt x="602079" y="430442"/>
                  </a:lnTo>
                  <a:lnTo>
                    <a:pt x="602229" y="429990"/>
                  </a:lnTo>
                  <a:lnTo>
                    <a:pt x="602268" y="429888"/>
                  </a:lnTo>
                  <a:lnTo>
                    <a:pt x="602418" y="429447"/>
                  </a:lnTo>
                  <a:lnTo>
                    <a:pt x="602444" y="429348"/>
                  </a:lnTo>
                  <a:lnTo>
                    <a:pt x="602593" y="428921"/>
                  </a:lnTo>
                  <a:lnTo>
                    <a:pt x="602633" y="428807"/>
                  </a:lnTo>
                  <a:lnTo>
                    <a:pt x="602772" y="428392"/>
                  </a:lnTo>
                  <a:lnTo>
                    <a:pt x="602808" y="428253"/>
                  </a:lnTo>
                  <a:lnTo>
                    <a:pt x="602933" y="427849"/>
                  </a:lnTo>
                  <a:lnTo>
                    <a:pt x="602984" y="427699"/>
                  </a:lnTo>
                  <a:lnTo>
                    <a:pt x="603111" y="427321"/>
                  </a:lnTo>
                  <a:lnTo>
                    <a:pt x="603148" y="427157"/>
                  </a:lnTo>
                  <a:lnTo>
                    <a:pt x="603275" y="426780"/>
                  </a:lnTo>
                  <a:lnTo>
                    <a:pt x="603323" y="426605"/>
                  </a:lnTo>
                  <a:lnTo>
                    <a:pt x="603436" y="426240"/>
                  </a:lnTo>
                  <a:lnTo>
                    <a:pt x="603487" y="426051"/>
                  </a:lnTo>
                  <a:lnTo>
                    <a:pt x="603600" y="425697"/>
                  </a:lnTo>
                  <a:lnTo>
                    <a:pt x="603651" y="425496"/>
                  </a:lnTo>
                  <a:lnTo>
                    <a:pt x="603753" y="425157"/>
                  </a:lnTo>
                  <a:lnTo>
                    <a:pt x="603801" y="424956"/>
                  </a:lnTo>
                  <a:lnTo>
                    <a:pt x="603903" y="424614"/>
                  </a:lnTo>
                  <a:lnTo>
                    <a:pt x="603953" y="424402"/>
                  </a:lnTo>
                  <a:lnTo>
                    <a:pt x="604055" y="424062"/>
                  </a:lnTo>
                  <a:lnTo>
                    <a:pt x="604104" y="423834"/>
                  </a:lnTo>
                  <a:lnTo>
                    <a:pt x="604256" y="423282"/>
                  </a:lnTo>
                  <a:lnTo>
                    <a:pt x="604344" y="422965"/>
                  </a:lnTo>
                  <a:lnTo>
                    <a:pt x="604395" y="422728"/>
                  </a:lnTo>
                  <a:lnTo>
                    <a:pt x="604482" y="422425"/>
                  </a:lnTo>
                  <a:lnTo>
                    <a:pt x="604533" y="422174"/>
                  </a:lnTo>
                  <a:lnTo>
                    <a:pt x="604621" y="421871"/>
                  </a:lnTo>
                  <a:lnTo>
                    <a:pt x="604671" y="421619"/>
                  </a:lnTo>
                  <a:lnTo>
                    <a:pt x="604810" y="421053"/>
                  </a:lnTo>
                  <a:lnTo>
                    <a:pt x="604884" y="420763"/>
                  </a:lnTo>
                  <a:lnTo>
                    <a:pt x="604935" y="420499"/>
                  </a:lnTo>
                  <a:lnTo>
                    <a:pt x="605011" y="420211"/>
                  </a:lnTo>
                  <a:lnTo>
                    <a:pt x="605062" y="419934"/>
                  </a:lnTo>
                  <a:lnTo>
                    <a:pt x="605136" y="419657"/>
                  </a:lnTo>
                  <a:lnTo>
                    <a:pt x="605186" y="419379"/>
                  </a:lnTo>
                  <a:lnTo>
                    <a:pt x="605314" y="418814"/>
                  </a:lnTo>
                  <a:lnTo>
                    <a:pt x="605376" y="418537"/>
                  </a:lnTo>
                  <a:lnTo>
                    <a:pt x="605427" y="418260"/>
                  </a:lnTo>
                  <a:lnTo>
                    <a:pt x="605489" y="417982"/>
                  </a:lnTo>
                  <a:lnTo>
                    <a:pt x="605540" y="417692"/>
                  </a:lnTo>
                  <a:lnTo>
                    <a:pt x="605704" y="416863"/>
                  </a:lnTo>
                  <a:lnTo>
                    <a:pt x="605752" y="416572"/>
                  </a:lnTo>
                  <a:lnTo>
                    <a:pt x="605803" y="416295"/>
                  </a:lnTo>
                  <a:lnTo>
                    <a:pt x="605854" y="416006"/>
                  </a:lnTo>
                  <a:lnTo>
                    <a:pt x="605905" y="415729"/>
                  </a:lnTo>
                  <a:lnTo>
                    <a:pt x="605955" y="415440"/>
                  </a:lnTo>
                  <a:lnTo>
                    <a:pt x="606004" y="415163"/>
                  </a:lnTo>
                  <a:lnTo>
                    <a:pt x="606143" y="414306"/>
                  </a:lnTo>
                  <a:lnTo>
                    <a:pt x="606193" y="414029"/>
                  </a:lnTo>
                  <a:lnTo>
                    <a:pt x="606233" y="413741"/>
                  </a:lnTo>
                  <a:lnTo>
                    <a:pt x="606357" y="412898"/>
                  </a:lnTo>
                  <a:lnTo>
                    <a:pt x="606394" y="412607"/>
                  </a:lnTo>
                  <a:lnTo>
                    <a:pt x="606445" y="412318"/>
                  </a:lnTo>
                  <a:lnTo>
                    <a:pt x="606470" y="412041"/>
                  </a:lnTo>
                  <a:lnTo>
                    <a:pt x="606521" y="411753"/>
                  </a:lnTo>
                  <a:lnTo>
                    <a:pt x="606547" y="411476"/>
                  </a:lnTo>
                  <a:lnTo>
                    <a:pt x="606598" y="411173"/>
                  </a:lnTo>
                  <a:lnTo>
                    <a:pt x="606621" y="410907"/>
                  </a:lnTo>
                  <a:lnTo>
                    <a:pt x="606660" y="410607"/>
                  </a:lnTo>
                  <a:lnTo>
                    <a:pt x="606685" y="410342"/>
                  </a:lnTo>
                  <a:lnTo>
                    <a:pt x="606722" y="410028"/>
                  </a:lnTo>
                  <a:lnTo>
                    <a:pt x="606747" y="409762"/>
                  </a:lnTo>
                  <a:lnTo>
                    <a:pt x="606784" y="409448"/>
                  </a:lnTo>
                  <a:lnTo>
                    <a:pt x="606810" y="409196"/>
                  </a:lnTo>
                  <a:lnTo>
                    <a:pt x="606849" y="408869"/>
                  </a:lnTo>
                  <a:lnTo>
                    <a:pt x="606872" y="408631"/>
                  </a:lnTo>
                  <a:lnTo>
                    <a:pt x="606911" y="408291"/>
                  </a:lnTo>
                  <a:lnTo>
                    <a:pt x="606923" y="408065"/>
                  </a:lnTo>
                  <a:lnTo>
                    <a:pt x="606962" y="407712"/>
                  </a:lnTo>
                  <a:lnTo>
                    <a:pt x="606974" y="407485"/>
                  </a:lnTo>
                  <a:lnTo>
                    <a:pt x="607011" y="407132"/>
                  </a:lnTo>
                  <a:lnTo>
                    <a:pt x="607025" y="406920"/>
                  </a:lnTo>
                  <a:lnTo>
                    <a:pt x="607050" y="406552"/>
                  </a:lnTo>
                  <a:lnTo>
                    <a:pt x="607062" y="406352"/>
                  </a:lnTo>
                  <a:lnTo>
                    <a:pt x="607087" y="405961"/>
                  </a:lnTo>
                  <a:lnTo>
                    <a:pt x="607101" y="405774"/>
                  </a:lnTo>
                  <a:lnTo>
                    <a:pt x="607138" y="405384"/>
                  </a:lnTo>
                  <a:lnTo>
                    <a:pt x="607138" y="405206"/>
                  </a:lnTo>
                  <a:lnTo>
                    <a:pt x="607163" y="404805"/>
                  </a:lnTo>
                  <a:lnTo>
                    <a:pt x="607175" y="404641"/>
                  </a:lnTo>
                  <a:lnTo>
                    <a:pt x="607200" y="404213"/>
                  </a:lnTo>
                  <a:lnTo>
                    <a:pt x="607200" y="404061"/>
                  </a:lnTo>
                  <a:lnTo>
                    <a:pt x="607225" y="403620"/>
                  </a:lnTo>
                  <a:lnTo>
                    <a:pt x="607225" y="403495"/>
                  </a:lnTo>
                  <a:lnTo>
                    <a:pt x="607251" y="403043"/>
                  </a:lnTo>
                  <a:lnTo>
                    <a:pt x="607251" y="402930"/>
                  </a:lnTo>
                  <a:lnTo>
                    <a:pt x="607262" y="402452"/>
                  </a:lnTo>
                  <a:lnTo>
                    <a:pt x="607276" y="402350"/>
                  </a:lnTo>
                  <a:lnTo>
                    <a:pt x="607288" y="401858"/>
                  </a:lnTo>
                  <a:lnTo>
                    <a:pt x="607288" y="401784"/>
                  </a:lnTo>
                  <a:lnTo>
                    <a:pt x="607302" y="401267"/>
                  </a:lnTo>
                  <a:lnTo>
                    <a:pt x="607302" y="401205"/>
                  </a:lnTo>
                  <a:lnTo>
                    <a:pt x="607302" y="400676"/>
                  </a:lnTo>
                  <a:lnTo>
                    <a:pt x="607302" y="400639"/>
                  </a:lnTo>
                  <a:lnTo>
                    <a:pt x="607313" y="400085"/>
                  </a:lnTo>
                  <a:lnTo>
                    <a:pt x="607313" y="400059"/>
                  </a:lnTo>
                  <a:lnTo>
                    <a:pt x="607313" y="399494"/>
                  </a:lnTo>
                  <a:lnTo>
                    <a:pt x="607313" y="398926"/>
                  </a:lnTo>
                  <a:cubicBezTo>
                    <a:pt x="607239" y="386918"/>
                    <a:pt x="604859" y="374911"/>
                    <a:pt x="600227" y="363698"/>
                  </a:cubicBezTo>
                  <a:cubicBezTo>
                    <a:pt x="595685" y="352721"/>
                    <a:pt x="588913" y="342413"/>
                    <a:pt x="579965" y="333465"/>
                  </a:cubicBezTo>
                  <a:lnTo>
                    <a:pt x="584671" y="328757"/>
                  </a:lnTo>
                  <a:cubicBezTo>
                    <a:pt x="594237" y="338324"/>
                    <a:pt x="601488" y="349386"/>
                    <a:pt x="606369" y="361179"/>
                  </a:cubicBezTo>
                  <a:cubicBezTo>
                    <a:pt x="611000" y="372369"/>
                    <a:pt x="613531" y="384251"/>
                    <a:pt x="613933" y="396157"/>
                  </a:cubicBezTo>
                  <a:lnTo>
                    <a:pt x="672810" y="396157"/>
                  </a:lnTo>
                  <a:cubicBezTo>
                    <a:pt x="672408" y="376534"/>
                    <a:pt x="668381" y="356962"/>
                    <a:pt x="660777" y="338575"/>
                  </a:cubicBezTo>
                  <a:cubicBezTo>
                    <a:pt x="653038" y="319897"/>
                    <a:pt x="641523" y="302325"/>
                    <a:pt x="626307" y="287108"/>
                  </a:cubicBezTo>
                  <a:lnTo>
                    <a:pt x="631012" y="282402"/>
                  </a:lnTo>
                  <a:cubicBezTo>
                    <a:pt x="646859" y="298247"/>
                    <a:pt x="658840" y="316549"/>
                    <a:pt x="666919" y="336058"/>
                  </a:cubicBezTo>
                  <a:cubicBezTo>
                    <a:pt x="674874" y="355277"/>
                    <a:pt x="679078" y="375705"/>
                    <a:pt x="679480" y="396157"/>
                  </a:cubicBezTo>
                  <a:lnTo>
                    <a:pt x="679519" y="396157"/>
                  </a:lnTo>
                  <a:lnTo>
                    <a:pt x="679519" y="398487"/>
                  </a:lnTo>
                  <a:lnTo>
                    <a:pt x="679519" y="399494"/>
                  </a:lnTo>
                  <a:lnTo>
                    <a:pt x="679519" y="400500"/>
                  </a:lnTo>
                  <a:lnTo>
                    <a:pt x="679519" y="400537"/>
                  </a:lnTo>
                  <a:lnTo>
                    <a:pt x="679506" y="401519"/>
                  </a:lnTo>
                  <a:lnTo>
                    <a:pt x="679506" y="401581"/>
                  </a:lnTo>
                  <a:lnTo>
                    <a:pt x="679494" y="402526"/>
                  </a:lnTo>
                  <a:lnTo>
                    <a:pt x="679494" y="402638"/>
                  </a:lnTo>
                  <a:lnTo>
                    <a:pt x="679469" y="403546"/>
                  </a:lnTo>
                  <a:lnTo>
                    <a:pt x="679469" y="403671"/>
                  </a:lnTo>
                  <a:lnTo>
                    <a:pt x="679443" y="404553"/>
                  </a:lnTo>
                  <a:lnTo>
                    <a:pt x="679443" y="404717"/>
                  </a:lnTo>
                  <a:lnTo>
                    <a:pt x="679404" y="405560"/>
                  </a:lnTo>
                  <a:lnTo>
                    <a:pt x="679404" y="405761"/>
                  </a:lnTo>
                  <a:lnTo>
                    <a:pt x="679367" y="406578"/>
                  </a:lnTo>
                  <a:lnTo>
                    <a:pt x="679355" y="406807"/>
                  </a:lnTo>
                  <a:lnTo>
                    <a:pt x="679316" y="407585"/>
                  </a:lnTo>
                  <a:lnTo>
                    <a:pt x="679304" y="407836"/>
                  </a:lnTo>
                  <a:lnTo>
                    <a:pt x="679268" y="408594"/>
                  </a:lnTo>
                  <a:lnTo>
                    <a:pt x="679254" y="408869"/>
                  </a:lnTo>
                  <a:lnTo>
                    <a:pt x="679217" y="409612"/>
                  </a:lnTo>
                  <a:lnTo>
                    <a:pt x="679191" y="409915"/>
                  </a:lnTo>
                  <a:lnTo>
                    <a:pt x="679141" y="410619"/>
                  </a:lnTo>
                  <a:lnTo>
                    <a:pt x="679129" y="410947"/>
                  </a:lnTo>
                  <a:lnTo>
                    <a:pt x="679078" y="411626"/>
                  </a:lnTo>
                  <a:lnTo>
                    <a:pt x="679053" y="411979"/>
                  </a:lnTo>
                  <a:lnTo>
                    <a:pt x="679002" y="412632"/>
                  </a:lnTo>
                  <a:lnTo>
                    <a:pt x="678977" y="412997"/>
                  </a:lnTo>
                  <a:lnTo>
                    <a:pt x="678914" y="413639"/>
                  </a:lnTo>
                  <a:lnTo>
                    <a:pt x="678889" y="414029"/>
                  </a:lnTo>
                  <a:lnTo>
                    <a:pt x="678826" y="414660"/>
                  </a:lnTo>
                  <a:lnTo>
                    <a:pt x="678787" y="415062"/>
                  </a:lnTo>
                  <a:lnTo>
                    <a:pt x="678725" y="415667"/>
                  </a:lnTo>
                  <a:lnTo>
                    <a:pt x="678626" y="416673"/>
                  </a:lnTo>
                  <a:lnTo>
                    <a:pt x="678587" y="417101"/>
                  </a:lnTo>
                  <a:lnTo>
                    <a:pt x="678524" y="417680"/>
                  </a:lnTo>
                  <a:lnTo>
                    <a:pt x="678473" y="418121"/>
                  </a:lnTo>
                  <a:lnTo>
                    <a:pt x="678411" y="418687"/>
                  </a:lnTo>
                  <a:lnTo>
                    <a:pt x="678360" y="419139"/>
                  </a:lnTo>
                  <a:lnTo>
                    <a:pt x="678284" y="419694"/>
                  </a:lnTo>
                  <a:lnTo>
                    <a:pt x="678236" y="420160"/>
                  </a:lnTo>
                  <a:lnTo>
                    <a:pt x="678159" y="420700"/>
                  </a:lnTo>
                  <a:lnTo>
                    <a:pt x="678109" y="421178"/>
                  </a:lnTo>
                  <a:lnTo>
                    <a:pt x="678032" y="421707"/>
                  </a:lnTo>
                  <a:lnTo>
                    <a:pt x="677970" y="422185"/>
                  </a:lnTo>
                  <a:lnTo>
                    <a:pt x="677894" y="422702"/>
                  </a:lnTo>
                  <a:lnTo>
                    <a:pt x="677832" y="423206"/>
                  </a:lnTo>
                  <a:lnTo>
                    <a:pt x="677744" y="423709"/>
                  </a:lnTo>
                  <a:lnTo>
                    <a:pt x="677681" y="424212"/>
                  </a:lnTo>
                  <a:lnTo>
                    <a:pt x="677594" y="424716"/>
                  </a:lnTo>
                  <a:lnTo>
                    <a:pt x="677441" y="425711"/>
                  </a:lnTo>
                  <a:lnTo>
                    <a:pt x="677365" y="426226"/>
                  </a:lnTo>
                  <a:lnTo>
                    <a:pt x="677277" y="426718"/>
                  </a:lnTo>
                  <a:lnTo>
                    <a:pt x="676748" y="429713"/>
                  </a:lnTo>
                  <a:lnTo>
                    <a:pt x="676661" y="430228"/>
                  </a:lnTo>
                  <a:lnTo>
                    <a:pt x="676562" y="430719"/>
                  </a:lnTo>
                  <a:lnTo>
                    <a:pt x="676471" y="431223"/>
                  </a:lnTo>
                  <a:lnTo>
                    <a:pt x="676372" y="431715"/>
                  </a:lnTo>
                  <a:lnTo>
                    <a:pt x="676271" y="432218"/>
                  </a:lnTo>
                  <a:lnTo>
                    <a:pt x="676171" y="432708"/>
                  </a:lnTo>
                  <a:lnTo>
                    <a:pt x="676070" y="433211"/>
                  </a:lnTo>
                  <a:lnTo>
                    <a:pt x="675956" y="433703"/>
                  </a:lnTo>
                  <a:lnTo>
                    <a:pt x="675529" y="435691"/>
                  </a:lnTo>
                  <a:lnTo>
                    <a:pt x="675428" y="436169"/>
                  </a:lnTo>
                  <a:lnTo>
                    <a:pt x="675303" y="436686"/>
                  </a:lnTo>
                  <a:lnTo>
                    <a:pt x="675202" y="437150"/>
                  </a:lnTo>
                  <a:lnTo>
                    <a:pt x="675074" y="437679"/>
                  </a:lnTo>
                  <a:lnTo>
                    <a:pt x="674975" y="438134"/>
                  </a:lnTo>
                  <a:lnTo>
                    <a:pt x="674837" y="438660"/>
                  </a:lnTo>
                  <a:lnTo>
                    <a:pt x="674735" y="439115"/>
                  </a:lnTo>
                  <a:lnTo>
                    <a:pt x="674597" y="439656"/>
                  </a:lnTo>
                  <a:lnTo>
                    <a:pt x="674497" y="440083"/>
                  </a:lnTo>
                  <a:lnTo>
                    <a:pt x="674345" y="440637"/>
                  </a:lnTo>
                  <a:lnTo>
                    <a:pt x="674245" y="441067"/>
                  </a:lnTo>
                  <a:lnTo>
                    <a:pt x="674093" y="441618"/>
                  </a:lnTo>
                  <a:lnTo>
                    <a:pt x="673994" y="442034"/>
                  </a:lnTo>
                  <a:lnTo>
                    <a:pt x="673830" y="442614"/>
                  </a:lnTo>
                  <a:lnTo>
                    <a:pt x="673728" y="443004"/>
                  </a:lnTo>
                  <a:lnTo>
                    <a:pt x="673565" y="443595"/>
                  </a:lnTo>
                  <a:lnTo>
                    <a:pt x="673465" y="443974"/>
                  </a:lnTo>
                  <a:lnTo>
                    <a:pt x="673287" y="444576"/>
                  </a:lnTo>
                  <a:lnTo>
                    <a:pt x="673188" y="444941"/>
                  </a:lnTo>
                  <a:lnTo>
                    <a:pt x="673010" y="445560"/>
                  </a:lnTo>
                  <a:lnTo>
                    <a:pt x="672911" y="445899"/>
                  </a:lnTo>
                  <a:lnTo>
                    <a:pt x="672722" y="446541"/>
                  </a:lnTo>
                  <a:lnTo>
                    <a:pt x="672634" y="446855"/>
                  </a:lnTo>
                  <a:lnTo>
                    <a:pt x="672433" y="447509"/>
                  </a:lnTo>
                  <a:lnTo>
                    <a:pt x="672346" y="447811"/>
                  </a:lnTo>
                  <a:lnTo>
                    <a:pt x="672130" y="448492"/>
                  </a:lnTo>
                  <a:lnTo>
                    <a:pt x="672043" y="448767"/>
                  </a:lnTo>
                  <a:lnTo>
                    <a:pt x="671828" y="449460"/>
                  </a:lnTo>
                  <a:lnTo>
                    <a:pt x="671740" y="449726"/>
                  </a:lnTo>
                  <a:lnTo>
                    <a:pt x="671514" y="450441"/>
                  </a:lnTo>
                  <a:lnTo>
                    <a:pt x="671438" y="450670"/>
                  </a:lnTo>
                  <a:lnTo>
                    <a:pt x="671200" y="451411"/>
                  </a:lnTo>
                  <a:lnTo>
                    <a:pt x="671124" y="451626"/>
                  </a:lnTo>
                  <a:lnTo>
                    <a:pt x="670872" y="452381"/>
                  </a:lnTo>
                  <a:lnTo>
                    <a:pt x="670810" y="452570"/>
                  </a:lnTo>
                  <a:lnTo>
                    <a:pt x="670544" y="453351"/>
                  </a:lnTo>
                  <a:lnTo>
                    <a:pt x="670493" y="453512"/>
                  </a:lnTo>
                  <a:lnTo>
                    <a:pt x="670217" y="454318"/>
                  </a:lnTo>
                  <a:lnTo>
                    <a:pt x="670168" y="454445"/>
                  </a:lnTo>
                  <a:lnTo>
                    <a:pt x="669877" y="455277"/>
                  </a:lnTo>
                  <a:lnTo>
                    <a:pt x="669826" y="455390"/>
                  </a:lnTo>
                  <a:lnTo>
                    <a:pt x="669526" y="456244"/>
                  </a:lnTo>
                  <a:lnTo>
                    <a:pt x="669487" y="456320"/>
                  </a:lnTo>
                  <a:lnTo>
                    <a:pt x="669173" y="457202"/>
                  </a:lnTo>
                  <a:lnTo>
                    <a:pt x="669147" y="457251"/>
                  </a:lnTo>
                  <a:lnTo>
                    <a:pt x="668808" y="458170"/>
                  </a:lnTo>
                  <a:lnTo>
                    <a:pt x="668794" y="458184"/>
                  </a:lnTo>
                  <a:lnTo>
                    <a:pt x="668443" y="459114"/>
                  </a:lnTo>
                  <a:lnTo>
                    <a:pt x="668443" y="459126"/>
                  </a:lnTo>
                  <a:lnTo>
                    <a:pt x="667349" y="461871"/>
                  </a:lnTo>
                  <a:lnTo>
                    <a:pt x="667310" y="461985"/>
                  </a:lnTo>
                  <a:lnTo>
                    <a:pt x="666970" y="462790"/>
                  </a:lnTo>
                  <a:lnTo>
                    <a:pt x="666919" y="462940"/>
                  </a:lnTo>
                  <a:lnTo>
                    <a:pt x="666178" y="464691"/>
                  </a:lnTo>
                  <a:lnTo>
                    <a:pt x="666153" y="464765"/>
                  </a:lnTo>
                  <a:cubicBezTo>
                    <a:pt x="665107" y="467194"/>
                    <a:pt x="664001" y="469600"/>
                    <a:pt x="662842" y="471990"/>
                  </a:cubicBezTo>
                  <a:lnTo>
                    <a:pt x="662754" y="472154"/>
                  </a:lnTo>
                  <a:lnTo>
                    <a:pt x="660124" y="477326"/>
                  </a:lnTo>
                  <a:lnTo>
                    <a:pt x="659960" y="477617"/>
                  </a:lnTo>
                  <a:cubicBezTo>
                    <a:pt x="656561" y="483972"/>
                    <a:pt x="652698" y="490165"/>
                    <a:pt x="648406" y="496143"/>
                  </a:cubicBezTo>
                  <a:lnTo>
                    <a:pt x="648078" y="496584"/>
                  </a:lnTo>
                  <a:cubicBezTo>
                    <a:pt x="646896" y="498221"/>
                    <a:pt x="645674" y="499844"/>
                    <a:pt x="644416" y="501442"/>
                  </a:cubicBezTo>
                  <a:lnTo>
                    <a:pt x="644102" y="501858"/>
                  </a:lnTo>
                  <a:lnTo>
                    <a:pt x="643788" y="502234"/>
                  </a:lnTo>
                  <a:lnTo>
                    <a:pt x="643460" y="502664"/>
                  </a:lnTo>
                  <a:lnTo>
                    <a:pt x="643158" y="503029"/>
                  </a:lnTo>
                  <a:lnTo>
                    <a:pt x="642176" y="504262"/>
                  </a:lnTo>
                  <a:lnTo>
                    <a:pt x="641888" y="504601"/>
                  </a:lnTo>
                  <a:lnTo>
                    <a:pt x="641523" y="505054"/>
                  </a:lnTo>
                  <a:lnTo>
                    <a:pt x="641232" y="505382"/>
                  </a:lnTo>
                  <a:lnTo>
                    <a:pt x="640856" y="505848"/>
                  </a:lnTo>
                  <a:lnTo>
                    <a:pt x="640590" y="506162"/>
                  </a:lnTo>
                  <a:lnTo>
                    <a:pt x="640188" y="506640"/>
                  </a:lnTo>
                  <a:lnTo>
                    <a:pt x="639937" y="506931"/>
                  </a:lnTo>
                  <a:lnTo>
                    <a:pt x="639521" y="507420"/>
                  </a:lnTo>
                  <a:lnTo>
                    <a:pt x="639270" y="507698"/>
                  </a:lnTo>
                  <a:lnTo>
                    <a:pt x="638842" y="508201"/>
                  </a:lnTo>
                  <a:lnTo>
                    <a:pt x="638602" y="508467"/>
                  </a:lnTo>
                  <a:lnTo>
                    <a:pt x="638161" y="508981"/>
                  </a:lnTo>
                  <a:lnTo>
                    <a:pt x="637935" y="509222"/>
                  </a:lnTo>
                  <a:lnTo>
                    <a:pt x="637468" y="509762"/>
                  </a:lnTo>
                  <a:lnTo>
                    <a:pt x="637267" y="509977"/>
                  </a:lnTo>
                  <a:lnTo>
                    <a:pt x="636778" y="510531"/>
                  </a:lnTo>
                  <a:lnTo>
                    <a:pt x="636588" y="510732"/>
                  </a:lnTo>
                  <a:lnTo>
                    <a:pt x="636071" y="511297"/>
                  </a:lnTo>
                  <a:lnTo>
                    <a:pt x="635908" y="511473"/>
                  </a:lnTo>
                  <a:lnTo>
                    <a:pt x="635367" y="512066"/>
                  </a:lnTo>
                  <a:lnTo>
                    <a:pt x="635217" y="512217"/>
                  </a:lnTo>
                  <a:lnTo>
                    <a:pt x="634649" y="512822"/>
                  </a:lnTo>
                  <a:lnTo>
                    <a:pt x="634536" y="512960"/>
                  </a:lnTo>
                  <a:lnTo>
                    <a:pt x="633933" y="513588"/>
                  </a:lnTo>
                  <a:lnTo>
                    <a:pt x="633832" y="513690"/>
                  </a:lnTo>
                  <a:lnTo>
                    <a:pt x="633215" y="514343"/>
                  </a:lnTo>
                  <a:lnTo>
                    <a:pt x="633139" y="514419"/>
                  </a:lnTo>
                  <a:lnTo>
                    <a:pt x="632486" y="515087"/>
                  </a:lnTo>
                  <a:lnTo>
                    <a:pt x="632435" y="515149"/>
                  </a:lnTo>
                  <a:lnTo>
                    <a:pt x="631756" y="515842"/>
                  </a:lnTo>
                  <a:lnTo>
                    <a:pt x="631731" y="515867"/>
                  </a:lnTo>
                  <a:lnTo>
                    <a:pt x="631012" y="516583"/>
                  </a:lnTo>
                  <a:lnTo>
                    <a:pt x="630294" y="517301"/>
                  </a:lnTo>
                  <a:lnTo>
                    <a:pt x="630271" y="517327"/>
                  </a:lnTo>
                  <a:lnTo>
                    <a:pt x="629579" y="518005"/>
                  </a:lnTo>
                  <a:lnTo>
                    <a:pt x="629514" y="518056"/>
                  </a:lnTo>
                  <a:lnTo>
                    <a:pt x="628849" y="518712"/>
                  </a:lnTo>
                  <a:lnTo>
                    <a:pt x="628773" y="518786"/>
                  </a:lnTo>
                  <a:lnTo>
                    <a:pt x="628117" y="519416"/>
                  </a:lnTo>
                  <a:lnTo>
                    <a:pt x="628018" y="519504"/>
                  </a:lnTo>
                  <a:lnTo>
                    <a:pt x="627387" y="520109"/>
                  </a:lnTo>
                  <a:lnTo>
                    <a:pt x="627263" y="520222"/>
                  </a:lnTo>
                  <a:lnTo>
                    <a:pt x="626646" y="520799"/>
                  </a:lnTo>
                  <a:lnTo>
                    <a:pt x="626494" y="520938"/>
                  </a:lnTo>
                  <a:lnTo>
                    <a:pt x="625903" y="521481"/>
                  </a:lnTo>
                  <a:lnTo>
                    <a:pt x="625727" y="521645"/>
                  </a:lnTo>
                  <a:lnTo>
                    <a:pt x="625148" y="522159"/>
                  </a:lnTo>
                  <a:lnTo>
                    <a:pt x="624958" y="522335"/>
                  </a:lnTo>
                  <a:lnTo>
                    <a:pt x="624404" y="522838"/>
                  </a:lnTo>
                  <a:lnTo>
                    <a:pt x="624192" y="523042"/>
                  </a:lnTo>
                  <a:lnTo>
                    <a:pt x="623649" y="523519"/>
                  </a:lnTo>
                  <a:lnTo>
                    <a:pt x="623411" y="523720"/>
                  </a:lnTo>
                  <a:lnTo>
                    <a:pt x="622883" y="524187"/>
                  </a:lnTo>
                  <a:lnTo>
                    <a:pt x="622631" y="524413"/>
                  </a:lnTo>
                  <a:lnTo>
                    <a:pt x="622128" y="524854"/>
                  </a:lnTo>
                  <a:lnTo>
                    <a:pt x="621850" y="525092"/>
                  </a:lnTo>
                  <a:lnTo>
                    <a:pt x="621359" y="525508"/>
                  </a:lnTo>
                  <a:lnTo>
                    <a:pt x="621070" y="525759"/>
                  </a:lnTo>
                  <a:lnTo>
                    <a:pt x="620578" y="526161"/>
                  </a:lnTo>
                  <a:lnTo>
                    <a:pt x="620278" y="526427"/>
                  </a:lnTo>
                  <a:lnTo>
                    <a:pt x="619811" y="526817"/>
                  </a:lnTo>
                  <a:lnTo>
                    <a:pt x="619484" y="527080"/>
                  </a:lnTo>
                  <a:lnTo>
                    <a:pt x="619031" y="527459"/>
                  </a:lnTo>
                  <a:lnTo>
                    <a:pt x="618692" y="527736"/>
                  </a:lnTo>
                  <a:lnTo>
                    <a:pt x="618239" y="528101"/>
                  </a:lnTo>
                  <a:lnTo>
                    <a:pt x="617898" y="528389"/>
                  </a:lnTo>
                  <a:lnTo>
                    <a:pt x="617459" y="528743"/>
                  </a:lnTo>
                  <a:lnTo>
                    <a:pt x="617094" y="529031"/>
                  </a:lnTo>
                  <a:lnTo>
                    <a:pt x="616665" y="529371"/>
                  </a:lnTo>
                  <a:lnTo>
                    <a:pt x="616288" y="529673"/>
                  </a:lnTo>
                  <a:lnTo>
                    <a:pt x="615859" y="530001"/>
                  </a:lnTo>
                  <a:lnTo>
                    <a:pt x="615482" y="530304"/>
                  </a:lnTo>
                  <a:lnTo>
                    <a:pt x="615067" y="530618"/>
                  </a:lnTo>
                  <a:lnTo>
                    <a:pt x="614261" y="531234"/>
                  </a:lnTo>
                  <a:lnTo>
                    <a:pt x="613859" y="531548"/>
                  </a:lnTo>
                  <a:lnTo>
                    <a:pt x="613455" y="531851"/>
                  </a:lnTo>
                  <a:lnTo>
                    <a:pt x="613039" y="532165"/>
                  </a:lnTo>
                  <a:lnTo>
                    <a:pt x="612637" y="532456"/>
                  </a:lnTo>
                  <a:lnTo>
                    <a:pt x="610573" y="533977"/>
                  </a:lnTo>
                  <a:lnTo>
                    <a:pt x="610183" y="534254"/>
                  </a:lnTo>
                  <a:lnTo>
                    <a:pt x="609742" y="534571"/>
                  </a:lnTo>
                  <a:lnTo>
                    <a:pt x="609352" y="534834"/>
                  </a:lnTo>
                  <a:lnTo>
                    <a:pt x="608913" y="535162"/>
                  </a:lnTo>
                  <a:lnTo>
                    <a:pt x="608523" y="535425"/>
                  </a:lnTo>
                  <a:lnTo>
                    <a:pt x="608082" y="535742"/>
                  </a:lnTo>
                  <a:lnTo>
                    <a:pt x="607692" y="536005"/>
                  </a:lnTo>
                  <a:lnTo>
                    <a:pt x="605161" y="537704"/>
                  </a:lnTo>
                  <a:lnTo>
                    <a:pt x="604720" y="538007"/>
                  </a:lnTo>
                  <a:lnTo>
                    <a:pt x="604318" y="538258"/>
                  </a:lnTo>
                  <a:lnTo>
                    <a:pt x="602607" y="539364"/>
                  </a:lnTo>
                  <a:lnTo>
                    <a:pt x="602166" y="539656"/>
                  </a:lnTo>
                  <a:lnTo>
                    <a:pt x="601751" y="539907"/>
                  </a:lnTo>
                  <a:lnTo>
                    <a:pt x="601310" y="540184"/>
                  </a:lnTo>
                  <a:lnTo>
                    <a:pt x="600883" y="540447"/>
                  </a:lnTo>
                  <a:lnTo>
                    <a:pt x="600455" y="540713"/>
                  </a:lnTo>
                  <a:lnTo>
                    <a:pt x="600014" y="540976"/>
                  </a:lnTo>
                  <a:lnTo>
                    <a:pt x="599599" y="541242"/>
                  </a:lnTo>
                  <a:lnTo>
                    <a:pt x="599146" y="541505"/>
                  </a:lnTo>
                  <a:lnTo>
                    <a:pt x="598731" y="541757"/>
                  </a:lnTo>
                  <a:lnTo>
                    <a:pt x="597396" y="542537"/>
                  </a:lnTo>
                  <a:lnTo>
                    <a:pt x="597006" y="542777"/>
                  </a:lnTo>
                  <a:lnTo>
                    <a:pt x="596514" y="543052"/>
                  </a:lnTo>
                  <a:lnTo>
                    <a:pt x="596126" y="543281"/>
                  </a:lnTo>
                  <a:lnTo>
                    <a:pt x="593847" y="544565"/>
                  </a:lnTo>
                  <a:lnTo>
                    <a:pt x="593508" y="544752"/>
                  </a:lnTo>
                  <a:lnTo>
                    <a:pt x="592953" y="545054"/>
                  </a:lnTo>
                  <a:lnTo>
                    <a:pt x="592626" y="545230"/>
                  </a:lnTo>
                  <a:lnTo>
                    <a:pt x="592060" y="545532"/>
                  </a:lnTo>
                  <a:lnTo>
                    <a:pt x="591746" y="545710"/>
                  </a:lnTo>
                  <a:lnTo>
                    <a:pt x="591153" y="546010"/>
                  </a:lnTo>
                  <a:lnTo>
                    <a:pt x="590864" y="546174"/>
                  </a:lnTo>
                  <a:lnTo>
                    <a:pt x="590248" y="546490"/>
                  </a:lnTo>
                  <a:lnTo>
                    <a:pt x="589970" y="546641"/>
                  </a:lnTo>
                  <a:lnTo>
                    <a:pt x="589342" y="546954"/>
                  </a:lnTo>
                  <a:lnTo>
                    <a:pt x="589091" y="547093"/>
                  </a:lnTo>
                  <a:lnTo>
                    <a:pt x="588435" y="547421"/>
                  </a:lnTo>
                  <a:lnTo>
                    <a:pt x="588197" y="547534"/>
                  </a:lnTo>
                  <a:lnTo>
                    <a:pt x="587516" y="547874"/>
                  </a:lnTo>
                  <a:lnTo>
                    <a:pt x="587301" y="547987"/>
                  </a:lnTo>
                  <a:lnTo>
                    <a:pt x="586597" y="548326"/>
                  </a:lnTo>
                  <a:lnTo>
                    <a:pt x="586408" y="548428"/>
                  </a:lnTo>
                  <a:lnTo>
                    <a:pt x="585678" y="548781"/>
                  </a:lnTo>
                  <a:lnTo>
                    <a:pt x="585514" y="548855"/>
                  </a:lnTo>
                  <a:lnTo>
                    <a:pt x="584759" y="549220"/>
                  </a:lnTo>
                  <a:lnTo>
                    <a:pt x="584620" y="549284"/>
                  </a:lnTo>
                  <a:lnTo>
                    <a:pt x="583828" y="549649"/>
                  </a:lnTo>
                  <a:lnTo>
                    <a:pt x="583715" y="549698"/>
                  </a:lnTo>
                  <a:lnTo>
                    <a:pt x="581965" y="550504"/>
                  </a:lnTo>
                  <a:lnTo>
                    <a:pt x="581903" y="550529"/>
                  </a:lnTo>
                  <a:lnTo>
                    <a:pt x="581035" y="550919"/>
                  </a:lnTo>
                  <a:lnTo>
                    <a:pt x="580998" y="550933"/>
                  </a:lnTo>
                  <a:lnTo>
                    <a:pt x="580090" y="551335"/>
                  </a:lnTo>
                  <a:lnTo>
                    <a:pt x="579185" y="551725"/>
                  </a:lnTo>
                  <a:lnTo>
                    <a:pt x="579146" y="551751"/>
                  </a:lnTo>
                  <a:lnTo>
                    <a:pt x="578278" y="552115"/>
                  </a:lnTo>
                  <a:lnTo>
                    <a:pt x="578204" y="552152"/>
                  </a:lnTo>
                  <a:lnTo>
                    <a:pt x="577359" y="552494"/>
                  </a:lnTo>
                  <a:lnTo>
                    <a:pt x="577260" y="552542"/>
                  </a:lnTo>
                  <a:lnTo>
                    <a:pt x="576403" y="552884"/>
                  </a:lnTo>
                  <a:lnTo>
                    <a:pt x="576341" y="552921"/>
                  </a:lnTo>
                  <a:lnTo>
                    <a:pt x="575458" y="553261"/>
                  </a:lnTo>
                  <a:lnTo>
                    <a:pt x="575421" y="553286"/>
                  </a:lnTo>
                  <a:lnTo>
                    <a:pt x="574503" y="553639"/>
                  </a:lnTo>
                  <a:lnTo>
                    <a:pt x="574503" y="553651"/>
                  </a:lnTo>
                  <a:lnTo>
                    <a:pt x="573572" y="554016"/>
                  </a:lnTo>
                  <a:lnTo>
                    <a:pt x="573547" y="554016"/>
                  </a:lnTo>
                  <a:lnTo>
                    <a:pt x="572653" y="554369"/>
                  </a:lnTo>
                  <a:lnTo>
                    <a:pt x="572591" y="554381"/>
                  </a:lnTo>
                  <a:lnTo>
                    <a:pt x="571720" y="554720"/>
                  </a:lnTo>
                  <a:lnTo>
                    <a:pt x="571621" y="554745"/>
                  </a:lnTo>
                  <a:lnTo>
                    <a:pt x="570778" y="555062"/>
                  </a:lnTo>
                  <a:lnTo>
                    <a:pt x="570665" y="555099"/>
                  </a:lnTo>
                  <a:lnTo>
                    <a:pt x="566800" y="556445"/>
                  </a:lnTo>
                  <a:lnTo>
                    <a:pt x="566082" y="556697"/>
                  </a:lnTo>
                  <a:lnTo>
                    <a:pt x="565830" y="556773"/>
                  </a:lnTo>
                  <a:lnTo>
                    <a:pt x="565126" y="557010"/>
                  </a:lnTo>
                  <a:lnTo>
                    <a:pt x="564863" y="557087"/>
                  </a:lnTo>
                  <a:lnTo>
                    <a:pt x="564181" y="557313"/>
                  </a:lnTo>
                  <a:lnTo>
                    <a:pt x="563882" y="557401"/>
                  </a:lnTo>
                  <a:lnTo>
                    <a:pt x="563225" y="557615"/>
                  </a:lnTo>
                  <a:lnTo>
                    <a:pt x="562911" y="557703"/>
                  </a:ln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D4572D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60F71-5A26-254A-B924-15CFE9F4E77A}"/>
              </a:ext>
            </a:extLst>
          </p:cNvPr>
          <p:cNvSpPr txBox="1">
            <a:spLocks/>
          </p:cNvSpPr>
          <p:nvPr/>
        </p:nvSpPr>
        <p:spPr bwMode="auto">
          <a:xfrm>
            <a:off x="983432" y="5089545"/>
            <a:ext cx="5112568" cy="117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СОКОЛОВ</a:t>
            </a:r>
            <a:b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Сергей Валерьевич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Руководитель департамента бухгалтерского учета </a:t>
            </a:r>
            <a:br>
              <a:rPr lang="ru-RU" alt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консолидированной отчетности </a:t>
            </a:r>
            <a:r>
              <a:rPr lang="ru-RU" alt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компании «</a:t>
            </a:r>
            <a:r>
              <a:rPr lang="ru-RU" altLang="ru-RU" sz="14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Кейсистемс</a:t>
            </a:r>
            <a:r>
              <a:rPr lang="ru-RU" alt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altLang="ru-RU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1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Консолидация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019335-56A8-FFB8-B26E-9AC13452C50B}"/>
              </a:ext>
            </a:extLst>
          </p:cNvPr>
          <p:cNvSpPr/>
          <p:nvPr/>
        </p:nvSpPr>
        <p:spPr>
          <a:xfrm>
            <a:off x="466621" y="4564384"/>
            <a:ext cx="11245954" cy="2012629"/>
          </a:xfrm>
          <a:prstGeom prst="roundRect">
            <a:avLst>
              <a:gd name="adj" fmla="val 6925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9F8901-8EDF-08B4-9B54-7122BD88021D}"/>
              </a:ext>
            </a:extLst>
          </p:cNvPr>
          <p:cNvSpPr/>
          <p:nvPr/>
        </p:nvSpPr>
        <p:spPr>
          <a:xfrm>
            <a:off x="633291" y="4633602"/>
            <a:ext cx="6571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Автоматическая консолидация (взаимоисключение связанных показателей) избавляет пользователей </a:t>
            </a:r>
            <a:br>
              <a:rPr lang="ru-RU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ПК «Свод-СМАРТ» от необходимости производить </a:t>
            </a:r>
            <a:br>
              <a:rPr lang="ru-RU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эту трудоёмкую операцию вручную. Использование этого механизма обеспечивает максимум экономии времени и отсутствие ошибок.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4BDC0CA-9C94-4305-23AE-9A1A4387A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34306"/>
              </p:ext>
            </p:extLst>
          </p:nvPr>
        </p:nvGraphicFramePr>
        <p:xfrm>
          <a:off x="983432" y="1163361"/>
          <a:ext cx="2452678" cy="215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23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31">
                <a:tc rowSpan="5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9113" marR="89113" marT="44556" marB="44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78">
            <a:extLst>
              <a:ext uri="{FF2B5EF4-FFF2-40B4-BE49-F238E27FC236}">
                <a16:creationId xmlns:a16="http://schemas.microsoft.com/office/drawing/2014/main" id="{49DD45C9-5028-61C2-BFC4-F5BD3A69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6" y="3437533"/>
            <a:ext cx="24416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веденная форма </a:t>
            </a:r>
          </a:p>
        </p:txBody>
      </p:sp>
      <p:grpSp>
        <p:nvGrpSpPr>
          <p:cNvPr id="1061" name="Группа 1060">
            <a:extLst>
              <a:ext uri="{FF2B5EF4-FFF2-40B4-BE49-F238E27FC236}">
                <a16:creationId xmlns:a16="http://schemas.microsoft.com/office/drawing/2014/main" id="{83C69412-A167-4BFF-6622-C7C14DBA722B}"/>
              </a:ext>
            </a:extLst>
          </p:cNvPr>
          <p:cNvGrpSpPr/>
          <p:nvPr/>
        </p:nvGrpSpPr>
        <p:grpSpPr>
          <a:xfrm>
            <a:off x="4672081" y="1999951"/>
            <a:ext cx="2868096" cy="665280"/>
            <a:chOff x="4561404" y="1770925"/>
            <a:chExt cx="2868096" cy="665280"/>
          </a:xfrm>
        </p:grpSpPr>
        <p:grpSp>
          <p:nvGrpSpPr>
            <p:cNvPr id="1057" name="Группа 1056">
              <a:extLst>
                <a:ext uri="{FF2B5EF4-FFF2-40B4-BE49-F238E27FC236}">
                  <a16:creationId xmlns:a16="http://schemas.microsoft.com/office/drawing/2014/main" id="{FCE36C63-3DD1-DF47-416D-44C6C0A99BBC}"/>
                </a:ext>
              </a:extLst>
            </p:cNvPr>
            <p:cNvGrpSpPr/>
            <p:nvPr/>
          </p:nvGrpSpPr>
          <p:grpSpPr>
            <a:xfrm>
              <a:off x="4561404" y="1770925"/>
              <a:ext cx="2868096" cy="665280"/>
              <a:chOff x="1703512" y="1916832"/>
              <a:chExt cx="2074597" cy="432048"/>
            </a:xfrm>
          </p:grpSpPr>
          <p:sp>
            <p:nvSpPr>
              <p:cNvPr id="1058" name="Прямоугольник: скругленные углы 1057">
                <a:extLst>
                  <a:ext uri="{FF2B5EF4-FFF2-40B4-BE49-F238E27FC236}">
                    <a16:creationId xmlns:a16="http://schemas.microsoft.com/office/drawing/2014/main" id="{D4D8307B-548C-92F6-6FD3-E9C551B1AF89}"/>
                  </a:ext>
                </a:extLst>
              </p:cNvPr>
              <p:cNvSpPr/>
              <p:nvPr/>
            </p:nvSpPr>
            <p:spPr>
              <a:xfrm>
                <a:off x="1703512" y="1916832"/>
                <a:ext cx="2074597" cy="43204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3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9C2B2A6E-49E3-DF09-68B2-355353BAA270}"/>
                  </a:ext>
                </a:extLst>
              </p:cNvPr>
              <p:cNvSpPr txBox="1"/>
              <p:nvPr/>
            </p:nvSpPr>
            <p:spPr>
              <a:xfrm>
                <a:off x="2216426" y="1987254"/>
                <a:ext cx="1476325" cy="2598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20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Консолидация</a:t>
                </a:r>
              </a:p>
            </p:txBody>
          </p:sp>
        </p:grpSp>
        <p:grpSp>
          <p:nvGrpSpPr>
            <p:cNvPr id="1056" name="Группа 1055">
              <a:extLst>
                <a:ext uri="{FF2B5EF4-FFF2-40B4-BE49-F238E27FC236}">
                  <a16:creationId xmlns:a16="http://schemas.microsoft.com/office/drawing/2014/main" id="{D470BEE9-92C5-8359-9AFE-B0868F8AEE38}"/>
                </a:ext>
              </a:extLst>
            </p:cNvPr>
            <p:cNvGrpSpPr/>
            <p:nvPr/>
          </p:nvGrpSpPr>
          <p:grpSpPr>
            <a:xfrm>
              <a:off x="4756823" y="1863245"/>
              <a:ext cx="479930" cy="480640"/>
              <a:chOff x="6105029" y="2022257"/>
              <a:chExt cx="1281625" cy="1283521"/>
            </a:xfrm>
            <a:solidFill>
              <a:schemeClr val="bg1"/>
            </a:solidFill>
          </p:grpSpPr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E9BC0DE8-614F-A940-5BD8-4A784B4FB012}"/>
                  </a:ext>
                </a:extLst>
              </p:cNvPr>
              <p:cNvSpPr/>
              <p:nvPr/>
            </p:nvSpPr>
            <p:spPr>
              <a:xfrm>
                <a:off x="6425666" y="2342900"/>
                <a:ext cx="642238" cy="642090"/>
              </a:xfrm>
              <a:custGeom>
                <a:avLst/>
                <a:gdLst>
                  <a:gd name="connsiteX0" fmla="*/ 376063 w 642238"/>
                  <a:gd name="connsiteY0" fmla="*/ 16583 h 642090"/>
                  <a:gd name="connsiteX1" fmla="*/ 321119 w 642238"/>
                  <a:gd name="connsiteY1" fmla="*/ 0 h 642090"/>
                  <a:gd name="connsiteX2" fmla="*/ 266175 w 642238"/>
                  <a:gd name="connsiteY2" fmla="*/ 16583 h 642090"/>
                  <a:gd name="connsiteX3" fmla="*/ 16583 w 642238"/>
                  <a:gd name="connsiteY3" fmla="*/ 266175 h 642090"/>
                  <a:gd name="connsiteX4" fmla="*/ 0 w 642238"/>
                  <a:gd name="connsiteY4" fmla="*/ 321119 h 642090"/>
                  <a:gd name="connsiteX5" fmla="*/ 16583 w 642238"/>
                  <a:gd name="connsiteY5" fmla="*/ 376063 h 642090"/>
                  <a:gd name="connsiteX6" fmla="*/ 266175 w 642238"/>
                  <a:gd name="connsiteY6" fmla="*/ 625655 h 642090"/>
                  <a:gd name="connsiteX7" fmla="*/ 321119 w 642238"/>
                  <a:gd name="connsiteY7" fmla="*/ 642091 h 642090"/>
                  <a:gd name="connsiteX8" fmla="*/ 376063 w 642238"/>
                  <a:gd name="connsiteY8" fmla="*/ 625655 h 642090"/>
                  <a:gd name="connsiteX9" fmla="*/ 625655 w 642238"/>
                  <a:gd name="connsiteY9" fmla="*/ 376063 h 642090"/>
                  <a:gd name="connsiteX10" fmla="*/ 642238 w 642238"/>
                  <a:gd name="connsiteY10" fmla="*/ 321119 h 642090"/>
                  <a:gd name="connsiteX11" fmla="*/ 625655 w 642238"/>
                  <a:gd name="connsiteY11" fmla="*/ 266175 h 642090"/>
                  <a:gd name="connsiteX12" fmla="*/ 376063 w 642238"/>
                  <a:gd name="connsiteY12" fmla="*/ 16583 h 642090"/>
                  <a:gd name="connsiteX13" fmla="*/ 562598 w 642238"/>
                  <a:gd name="connsiteY13" fmla="*/ 334335 h 642090"/>
                  <a:gd name="connsiteX14" fmla="*/ 334330 w 642238"/>
                  <a:gd name="connsiteY14" fmla="*/ 562603 h 642090"/>
                  <a:gd name="connsiteX15" fmla="*/ 307906 w 642238"/>
                  <a:gd name="connsiteY15" fmla="*/ 562603 h 642090"/>
                  <a:gd name="connsiteX16" fmla="*/ 79638 w 642238"/>
                  <a:gd name="connsiteY16" fmla="*/ 334335 h 642090"/>
                  <a:gd name="connsiteX17" fmla="*/ 79638 w 642238"/>
                  <a:gd name="connsiteY17" fmla="*/ 307911 h 642090"/>
                  <a:gd name="connsiteX18" fmla="*/ 307906 w 642238"/>
                  <a:gd name="connsiteY18" fmla="*/ 79643 h 642090"/>
                  <a:gd name="connsiteX19" fmla="*/ 334330 w 642238"/>
                  <a:gd name="connsiteY19" fmla="*/ 79643 h 642090"/>
                  <a:gd name="connsiteX20" fmla="*/ 562598 w 642238"/>
                  <a:gd name="connsiteY20" fmla="*/ 307911 h 642090"/>
                  <a:gd name="connsiteX21" fmla="*/ 562598 w 642238"/>
                  <a:gd name="connsiteY21" fmla="*/ 334335 h 64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2238" h="642090">
                    <a:moveTo>
                      <a:pt x="376063" y="16583"/>
                    </a:moveTo>
                    <a:cubicBezTo>
                      <a:pt x="359774" y="5774"/>
                      <a:pt x="340663" y="0"/>
                      <a:pt x="321119" y="0"/>
                    </a:cubicBezTo>
                    <a:cubicBezTo>
                      <a:pt x="301575" y="0"/>
                      <a:pt x="282463" y="5774"/>
                      <a:pt x="266175" y="16583"/>
                    </a:cubicBezTo>
                    <a:cubicBezTo>
                      <a:pt x="167109" y="82232"/>
                      <a:pt x="82232" y="167109"/>
                      <a:pt x="16583" y="266175"/>
                    </a:cubicBezTo>
                    <a:cubicBezTo>
                      <a:pt x="5774" y="282464"/>
                      <a:pt x="0" y="301575"/>
                      <a:pt x="0" y="321119"/>
                    </a:cubicBezTo>
                    <a:cubicBezTo>
                      <a:pt x="0" y="340663"/>
                      <a:pt x="5774" y="359775"/>
                      <a:pt x="16583" y="376063"/>
                    </a:cubicBezTo>
                    <a:cubicBezTo>
                      <a:pt x="82232" y="475129"/>
                      <a:pt x="167109" y="560006"/>
                      <a:pt x="266175" y="625655"/>
                    </a:cubicBezTo>
                    <a:cubicBezTo>
                      <a:pt x="282495" y="636370"/>
                      <a:pt x="301597" y="642091"/>
                      <a:pt x="321119" y="642091"/>
                    </a:cubicBezTo>
                    <a:cubicBezTo>
                      <a:pt x="340641" y="642091"/>
                      <a:pt x="359742" y="636370"/>
                      <a:pt x="376063" y="625655"/>
                    </a:cubicBezTo>
                    <a:cubicBezTo>
                      <a:pt x="475129" y="560006"/>
                      <a:pt x="560006" y="475129"/>
                      <a:pt x="625655" y="376063"/>
                    </a:cubicBezTo>
                    <a:cubicBezTo>
                      <a:pt x="636465" y="359774"/>
                      <a:pt x="642238" y="340663"/>
                      <a:pt x="642238" y="321119"/>
                    </a:cubicBezTo>
                    <a:cubicBezTo>
                      <a:pt x="642238" y="301575"/>
                      <a:pt x="636465" y="282463"/>
                      <a:pt x="625655" y="266175"/>
                    </a:cubicBezTo>
                    <a:cubicBezTo>
                      <a:pt x="560006" y="167109"/>
                      <a:pt x="475129" y="82232"/>
                      <a:pt x="376063" y="16583"/>
                    </a:cubicBezTo>
                    <a:close/>
                    <a:moveTo>
                      <a:pt x="562598" y="334335"/>
                    </a:moveTo>
                    <a:cubicBezTo>
                      <a:pt x="502554" y="424943"/>
                      <a:pt x="424938" y="502559"/>
                      <a:pt x="334330" y="562603"/>
                    </a:cubicBezTo>
                    <a:cubicBezTo>
                      <a:pt x="326322" y="567892"/>
                      <a:pt x="315913" y="567892"/>
                      <a:pt x="307906" y="562603"/>
                    </a:cubicBezTo>
                    <a:cubicBezTo>
                      <a:pt x="217298" y="502559"/>
                      <a:pt x="139682" y="424943"/>
                      <a:pt x="79638" y="334335"/>
                    </a:cubicBezTo>
                    <a:cubicBezTo>
                      <a:pt x="74349" y="326328"/>
                      <a:pt x="74349" y="315919"/>
                      <a:pt x="79638" y="307911"/>
                    </a:cubicBezTo>
                    <a:cubicBezTo>
                      <a:pt x="139682" y="217303"/>
                      <a:pt x="217298" y="139687"/>
                      <a:pt x="307906" y="79643"/>
                    </a:cubicBezTo>
                    <a:cubicBezTo>
                      <a:pt x="315913" y="74354"/>
                      <a:pt x="326322" y="74354"/>
                      <a:pt x="334330" y="79643"/>
                    </a:cubicBezTo>
                    <a:cubicBezTo>
                      <a:pt x="424938" y="139687"/>
                      <a:pt x="502554" y="217303"/>
                      <a:pt x="562598" y="307911"/>
                    </a:cubicBezTo>
                    <a:cubicBezTo>
                      <a:pt x="567887" y="315919"/>
                      <a:pt x="567887" y="326328"/>
                      <a:pt x="562598" y="334335"/>
                    </a:cubicBezTo>
                    <a:close/>
                  </a:path>
                </a:pathLst>
              </a:custGeom>
              <a:solidFill>
                <a:srgbClr val="D4572D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98E0604E-E889-CCD3-AB2F-29CD5F116F38}"/>
                  </a:ext>
                </a:extLst>
              </p:cNvPr>
              <p:cNvSpPr/>
              <p:nvPr/>
            </p:nvSpPr>
            <p:spPr>
              <a:xfrm>
                <a:off x="6105029" y="2022257"/>
                <a:ext cx="396321" cy="396321"/>
              </a:xfrm>
              <a:custGeom>
                <a:avLst/>
                <a:gdLst>
                  <a:gd name="connsiteX0" fmla="*/ 10976 w 396321"/>
                  <a:gd name="connsiteY0" fmla="*/ 10976 h 396321"/>
                  <a:gd name="connsiteX1" fmla="*/ 10976 w 396321"/>
                  <a:gd name="connsiteY1" fmla="*/ 64223 h 396321"/>
                  <a:gd name="connsiteX2" fmla="*/ 267373 w 396321"/>
                  <a:gd name="connsiteY2" fmla="*/ 320801 h 396321"/>
                  <a:gd name="connsiteX3" fmla="*/ 207520 w 396321"/>
                  <a:gd name="connsiteY3" fmla="*/ 320801 h 396321"/>
                  <a:gd name="connsiteX4" fmla="*/ 169760 w 396321"/>
                  <a:gd name="connsiteY4" fmla="*/ 358561 h 396321"/>
                  <a:gd name="connsiteX5" fmla="*/ 207520 w 396321"/>
                  <a:gd name="connsiteY5" fmla="*/ 396321 h 396321"/>
                  <a:gd name="connsiteX6" fmla="*/ 358561 w 396321"/>
                  <a:gd name="connsiteY6" fmla="*/ 396321 h 396321"/>
                  <a:gd name="connsiteX7" fmla="*/ 385258 w 396321"/>
                  <a:gd name="connsiteY7" fmla="*/ 385258 h 396321"/>
                  <a:gd name="connsiteX8" fmla="*/ 396321 w 396321"/>
                  <a:gd name="connsiteY8" fmla="*/ 358561 h 396321"/>
                  <a:gd name="connsiteX9" fmla="*/ 396321 w 396321"/>
                  <a:gd name="connsiteY9" fmla="*/ 207520 h 396321"/>
                  <a:gd name="connsiteX10" fmla="*/ 358561 w 396321"/>
                  <a:gd name="connsiteY10" fmla="*/ 169760 h 396321"/>
                  <a:gd name="connsiteX11" fmla="*/ 320801 w 396321"/>
                  <a:gd name="connsiteY11" fmla="*/ 207520 h 396321"/>
                  <a:gd name="connsiteX12" fmla="*/ 320801 w 396321"/>
                  <a:gd name="connsiteY12" fmla="*/ 267373 h 396321"/>
                  <a:gd name="connsiteX13" fmla="*/ 64223 w 396321"/>
                  <a:gd name="connsiteY13" fmla="*/ 10976 h 396321"/>
                  <a:gd name="connsiteX14" fmla="*/ 10976 w 396321"/>
                  <a:gd name="connsiteY14" fmla="*/ 10976 h 39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6321" h="396321">
                    <a:moveTo>
                      <a:pt x="10976" y="10976"/>
                    </a:moveTo>
                    <a:cubicBezTo>
                      <a:pt x="-3659" y="25705"/>
                      <a:pt x="-3659" y="49494"/>
                      <a:pt x="10976" y="64223"/>
                    </a:cubicBezTo>
                    <a:lnTo>
                      <a:pt x="267373" y="320801"/>
                    </a:lnTo>
                    <a:lnTo>
                      <a:pt x="207520" y="320801"/>
                    </a:lnTo>
                    <a:cubicBezTo>
                      <a:pt x="186670" y="320801"/>
                      <a:pt x="169760" y="337710"/>
                      <a:pt x="169760" y="358561"/>
                    </a:cubicBezTo>
                    <a:cubicBezTo>
                      <a:pt x="169760" y="379411"/>
                      <a:pt x="186670" y="396321"/>
                      <a:pt x="207520" y="396321"/>
                    </a:cubicBezTo>
                    <a:lnTo>
                      <a:pt x="358561" y="396321"/>
                    </a:lnTo>
                    <a:cubicBezTo>
                      <a:pt x="368580" y="396321"/>
                      <a:pt x="378178" y="392338"/>
                      <a:pt x="385258" y="385258"/>
                    </a:cubicBezTo>
                    <a:cubicBezTo>
                      <a:pt x="392338" y="378178"/>
                      <a:pt x="396321" y="368580"/>
                      <a:pt x="396321" y="358561"/>
                    </a:cubicBezTo>
                    <a:lnTo>
                      <a:pt x="396321" y="207520"/>
                    </a:lnTo>
                    <a:cubicBezTo>
                      <a:pt x="396321" y="186670"/>
                      <a:pt x="379411" y="169760"/>
                      <a:pt x="358561" y="169760"/>
                    </a:cubicBezTo>
                    <a:cubicBezTo>
                      <a:pt x="337710" y="169760"/>
                      <a:pt x="320801" y="186670"/>
                      <a:pt x="320801" y="207520"/>
                    </a:cubicBezTo>
                    <a:lnTo>
                      <a:pt x="320801" y="267373"/>
                    </a:lnTo>
                    <a:lnTo>
                      <a:pt x="64223" y="10976"/>
                    </a:lnTo>
                    <a:cubicBezTo>
                      <a:pt x="49494" y="-3659"/>
                      <a:pt x="25705" y="-3659"/>
                      <a:pt x="10976" y="10976"/>
                    </a:cubicBezTo>
                    <a:close/>
                  </a:path>
                </a:pathLst>
              </a:custGeom>
              <a:solidFill>
                <a:srgbClr val="D4572D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CEA3CDAE-F531-4229-5DE2-AB5A251331FB}"/>
                  </a:ext>
                </a:extLst>
              </p:cNvPr>
              <p:cNvSpPr/>
              <p:nvPr/>
            </p:nvSpPr>
            <p:spPr>
              <a:xfrm>
                <a:off x="6105029" y="2909458"/>
                <a:ext cx="396321" cy="396320"/>
              </a:xfrm>
              <a:custGeom>
                <a:avLst/>
                <a:gdLst>
                  <a:gd name="connsiteX0" fmla="*/ 10976 w 396321"/>
                  <a:gd name="connsiteY0" fmla="*/ 385345 h 396320"/>
                  <a:gd name="connsiteX1" fmla="*/ 64223 w 396321"/>
                  <a:gd name="connsiteY1" fmla="*/ 385345 h 396320"/>
                  <a:gd name="connsiteX2" fmla="*/ 320801 w 396321"/>
                  <a:gd name="connsiteY2" fmla="*/ 128948 h 396320"/>
                  <a:gd name="connsiteX3" fmla="*/ 320801 w 396321"/>
                  <a:gd name="connsiteY3" fmla="*/ 188801 h 396320"/>
                  <a:gd name="connsiteX4" fmla="*/ 358561 w 396321"/>
                  <a:gd name="connsiteY4" fmla="*/ 226561 h 396320"/>
                  <a:gd name="connsiteX5" fmla="*/ 396321 w 396321"/>
                  <a:gd name="connsiteY5" fmla="*/ 188801 h 396320"/>
                  <a:gd name="connsiteX6" fmla="*/ 396321 w 396321"/>
                  <a:gd name="connsiteY6" fmla="*/ 37760 h 396320"/>
                  <a:gd name="connsiteX7" fmla="*/ 385258 w 396321"/>
                  <a:gd name="connsiteY7" fmla="*/ 11063 h 396320"/>
                  <a:gd name="connsiteX8" fmla="*/ 358561 w 396321"/>
                  <a:gd name="connsiteY8" fmla="*/ 0 h 396320"/>
                  <a:gd name="connsiteX9" fmla="*/ 207520 w 396321"/>
                  <a:gd name="connsiteY9" fmla="*/ 0 h 396320"/>
                  <a:gd name="connsiteX10" fmla="*/ 169760 w 396321"/>
                  <a:gd name="connsiteY10" fmla="*/ 37760 h 396320"/>
                  <a:gd name="connsiteX11" fmla="*/ 207520 w 396321"/>
                  <a:gd name="connsiteY11" fmla="*/ 75520 h 396320"/>
                  <a:gd name="connsiteX12" fmla="*/ 267373 w 396321"/>
                  <a:gd name="connsiteY12" fmla="*/ 75520 h 396320"/>
                  <a:gd name="connsiteX13" fmla="*/ 10976 w 396321"/>
                  <a:gd name="connsiteY13" fmla="*/ 332098 h 396320"/>
                  <a:gd name="connsiteX14" fmla="*/ 10976 w 396321"/>
                  <a:gd name="connsiteY14" fmla="*/ 385345 h 39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6321" h="396320">
                    <a:moveTo>
                      <a:pt x="10976" y="385345"/>
                    </a:moveTo>
                    <a:cubicBezTo>
                      <a:pt x="25705" y="399980"/>
                      <a:pt x="49494" y="399980"/>
                      <a:pt x="64223" y="385345"/>
                    </a:cubicBezTo>
                    <a:lnTo>
                      <a:pt x="320801" y="128948"/>
                    </a:lnTo>
                    <a:lnTo>
                      <a:pt x="320801" y="188801"/>
                    </a:lnTo>
                    <a:cubicBezTo>
                      <a:pt x="320801" y="209651"/>
                      <a:pt x="337710" y="226561"/>
                      <a:pt x="358561" y="226561"/>
                    </a:cubicBezTo>
                    <a:cubicBezTo>
                      <a:pt x="379411" y="226561"/>
                      <a:pt x="396321" y="209651"/>
                      <a:pt x="396321" y="188801"/>
                    </a:cubicBezTo>
                    <a:lnTo>
                      <a:pt x="396321" y="37760"/>
                    </a:lnTo>
                    <a:cubicBezTo>
                      <a:pt x="396321" y="27741"/>
                      <a:pt x="392338" y="18143"/>
                      <a:pt x="385258" y="11063"/>
                    </a:cubicBezTo>
                    <a:cubicBezTo>
                      <a:pt x="378178" y="3983"/>
                      <a:pt x="368580" y="0"/>
                      <a:pt x="358561" y="0"/>
                    </a:cubicBezTo>
                    <a:lnTo>
                      <a:pt x="207520" y="0"/>
                    </a:lnTo>
                    <a:cubicBezTo>
                      <a:pt x="186670" y="0"/>
                      <a:pt x="169760" y="16910"/>
                      <a:pt x="169760" y="37760"/>
                    </a:cubicBezTo>
                    <a:cubicBezTo>
                      <a:pt x="169760" y="58611"/>
                      <a:pt x="186670" y="75520"/>
                      <a:pt x="207520" y="75520"/>
                    </a:cubicBezTo>
                    <a:lnTo>
                      <a:pt x="267373" y="75520"/>
                    </a:lnTo>
                    <a:lnTo>
                      <a:pt x="10976" y="332098"/>
                    </a:lnTo>
                    <a:cubicBezTo>
                      <a:pt x="-3659" y="346827"/>
                      <a:pt x="-3659" y="370616"/>
                      <a:pt x="10976" y="385345"/>
                    </a:cubicBezTo>
                    <a:close/>
                  </a:path>
                </a:pathLst>
              </a:custGeom>
              <a:solidFill>
                <a:srgbClr val="D4572D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C7E41189-D4C5-E635-CDFD-9C33702602B6}"/>
                  </a:ext>
                </a:extLst>
              </p:cNvPr>
              <p:cNvSpPr/>
              <p:nvPr/>
            </p:nvSpPr>
            <p:spPr>
              <a:xfrm>
                <a:off x="6992229" y="2909460"/>
                <a:ext cx="394423" cy="394422"/>
              </a:xfrm>
              <a:custGeom>
                <a:avLst/>
                <a:gdLst>
                  <a:gd name="connsiteX0" fmla="*/ 226561 w 394423"/>
                  <a:gd name="connsiteY0" fmla="*/ 37760 h 394422"/>
                  <a:gd name="connsiteX1" fmla="*/ 215498 w 394423"/>
                  <a:gd name="connsiteY1" fmla="*/ 11063 h 394422"/>
                  <a:gd name="connsiteX2" fmla="*/ 188801 w 394423"/>
                  <a:gd name="connsiteY2" fmla="*/ 0 h 394422"/>
                  <a:gd name="connsiteX3" fmla="*/ 37760 w 394423"/>
                  <a:gd name="connsiteY3" fmla="*/ 0 h 394422"/>
                  <a:gd name="connsiteX4" fmla="*/ 0 w 394423"/>
                  <a:gd name="connsiteY4" fmla="*/ 37760 h 394422"/>
                  <a:gd name="connsiteX5" fmla="*/ 0 w 394423"/>
                  <a:gd name="connsiteY5" fmla="*/ 188801 h 394422"/>
                  <a:gd name="connsiteX6" fmla="*/ 37760 w 394423"/>
                  <a:gd name="connsiteY6" fmla="*/ 226561 h 394422"/>
                  <a:gd name="connsiteX7" fmla="*/ 75520 w 394423"/>
                  <a:gd name="connsiteY7" fmla="*/ 188801 h 394422"/>
                  <a:gd name="connsiteX8" fmla="*/ 75520 w 394423"/>
                  <a:gd name="connsiteY8" fmla="*/ 128948 h 394422"/>
                  <a:gd name="connsiteX9" fmla="*/ 332098 w 394423"/>
                  <a:gd name="connsiteY9" fmla="*/ 385345 h 394422"/>
                  <a:gd name="connsiteX10" fmla="*/ 383366 w 394423"/>
                  <a:gd name="connsiteY10" fmla="*/ 383365 h 394422"/>
                  <a:gd name="connsiteX11" fmla="*/ 385346 w 394423"/>
                  <a:gd name="connsiteY11" fmla="*/ 332097 h 394422"/>
                  <a:gd name="connsiteX12" fmla="*/ 128949 w 394423"/>
                  <a:gd name="connsiteY12" fmla="*/ 75519 h 394422"/>
                  <a:gd name="connsiteX13" fmla="*/ 188802 w 394423"/>
                  <a:gd name="connsiteY13" fmla="*/ 75519 h 394422"/>
                  <a:gd name="connsiteX14" fmla="*/ 215500 w 394423"/>
                  <a:gd name="connsiteY14" fmla="*/ 64457 h 394422"/>
                  <a:gd name="connsiteX15" fmla="*/ 226562 w 394423"/>
                  <a:gd name="connsiteY15" fmla="*/ 37759 h 394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423" h="394422">
                    <a:moveTo>
                      <a:pt x="226561" y="37760"/>
                    </a:moveTo>
                    <a:cubicBezTo>
                      <a:pt x="226561" y="27741"/>
                      <a:pt x="222578" y="18143"/>
                      <a:pt x="215498" y="11063"/>
                    </a:cubicBezTo>
                    <a:cubicBezTo>
                      <a:pt x="208418" y="3983"/>
                      <a:pt x="198820" y="0"/>
                      <a:pt x="188801" y="0"/>
                    </a:cubicBezTo>
                    <a:lnTo>
                      <a:pt x="37760" y="0"/>
                    </a:lnTo>
                    <a:cubicBezTo>
                      <a:pt x="16910" y="0"/>
                      <a:pt x="0" y="16910"/>
                      <a:pt x="0" y="37760"/>
                    </a:cubicBezTo>
                    <a:lnTo>
                      <a:pt x="0" y="188801"/>
                    </a:lnTo>
                    <a:cubicBezTo>
                      <a:pt x="0" y="209651"/>
                      <a:pt x="16910" y="226561"/>
                      <a:pt x="37760" y="226561"/>
                    </a:cubicBezTo>
                    <a:cubicBezTo>
                      <a:pt x="58611" y="226561"/>
                      <a:pt x="75520" y="209651"/>
                      <a:pt x="75520" y="188801"/>
                    </a:cubicBezTo>
                    <a:lnTo>
                      <a:pt x="75520" y="128948"/>
                    </a:lnTo>
                    <a:lnTo>
                      <a:pt x="332098" y="385345"/>
                    </a:lnTo>
                    <a:cubicBezTo>
                      <a:pt x="347080" y="398167"/>
                      <a:pt x="369416" y="397314"/>
                      <a:pt x="383366" y="383365"/>
                    </a:cubicBezTo>
                    <a:cubicBezTo>
                      <a:pt x="397315" y="369415"/>
                      <a:pt x="398168" y="347080"/>
                      <a:pt x="385346" y="332097"/>
                    </a:cubicBezTo>
                    <a:lnTo>
                      <a:pt x="128949" y="75519"/>
                    </a:lnTo>
                    <a:lnTo>
                      <a:pt x="188802" y="75519"/>
                    </a:lnTo>
                    <a:cubicBezTo>
                      <a:pt x="198821" y="75519"/>
                      <a:pt x="208419" y="71537"/>
                      <a:pt x="215500" y="64457"/>
                    </a:cubicBezTo>
                    <a:cubicBezTo>
                      <a:pt x="222580" y="57377"/>
                      <a:pt x="226562" y="47779"/>
                      <a:pt x="226562" y="37759"/>
                    </a:cubicBezTo>
                    <a:close/>
                  </a:path>
                </a:pathLst>
              </a:custGeom>
              <a:solidFill>
                <a:srgbClr val="D4572D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CE5BD45-2BBA-47B8-CB2F-3FE12C5FB885}"/>
                  </a:ext>
                </a:extLst>
              </p:cNvPr>
              <p:cNvSpPr/>
              <p:nvPr/>
            </p:nvSpPr>
            <p:spPr>
              <a:xfrm>
                <a:off x="6992232" y="2024154"/>
                <a:ext cx="394422" cy="394423"/>
              </a:xfrm>
              <a:custGeom>
                <a:avLst/>
                <a:gdLst>
                  <a:gd name="connsiteX0" fmla="*/ 332098 w 394422"/>
                  <a:gd name="connsiteY0" fmla="*/ 9078 h 394423"/>
                  <a:gd name="connsiteX1" fmla="*/ 75520 w 394422"/>
                  <a:gd name="connsiteY1" fmla="*/ 265475 h 394423"/>
                  <a:gd name="connsiteX2" fmla="*/ 75520 w 394422"/>
                  <a:gd name="connsiteY2" fmla="*/ 205623 h 394423"/>
                  <a:gd name="connsiteX3" fmla="*/ 37760 w 394422"/>
                  <a:gd name="connsiteY3" fmla="*/ 167862 h 394423"/>
                  <a:gd name="connsiteX4" fmla="*/ 0 w 394422"/>
                  <a:gd name="connsiteY4" fmla="*/ 205623 h 394423"/>
                  <a:gd name="connsiteX5" fmla="*/ 0 w 394422"/>
                  <a:gd name="connsiteY5" fmla="*/ 356663 h 394423"/>
                  <a:gd name="connsiteX6" fmla="*/ 11063 w 394422"/>
                  <a:gd name="connsiteY6" fmla="*/ 383361 h 394423"/>
                  <a:gd name="connsiteX7" fmla="*/ 37760 w 394422"/>
                  <a:gd name="connsiteY7" fmla="*/ 394424 h 394423"/>
                  <a:gd name="connsiteX8" fmla="*/ 188801 w 394422"/>
                  <a:gd name="connsiteY8" fmla="*/ 394424 h 394423"/>
                  <a:gd name="connsiteX9" fmla="*/ 226561 w 394422"/>
                  <a:gd name="connsiteY9" fmla="*/ 356663 h 394423"/>
                  <a:gd name="connsiteX10" fmla="*/ 188801 w 394422"/>
                  <a:gd name="connsiteY10" fmla="*/ 318903 h 394423"/>
                  <a:gd name="connsiteX11" fmla="*/ 128948 w 394422"/>
                  <a:gd name="connsiteY11" fmla="*/ 318903 h 394423"/>
                  <a:gd name="connsiteX12" fmla="*/ 385345 w 394422"/>
                  <a:gd name="connsiteY12" fmla="*/ 62325 h 394423"/>
                  <a:gd name="connsiteX13" fmla="*/ 383365 w 394422"/>
                  <a:gd name="connsiteY13" fmla="*/ 11058 h 394423"/>
                  <a:gd name="connsiteX14" fmla="*/ 332097 w 394422"/>
                  <a:gd name="connsiteY14" fmla="*/ 9077 h 39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4422" h="394423">
                    <a:moveTo>
                      <a:pt x="332098" y="9078"/>
                    </a:moveTo>
                    <a:lnTo>
                      <a:pt x="75520" y="265475"/>
                    </a:lnTo>
                    <a:lnTo>
                      <a:pt x="75520" y="205623"/>
                    </a:lnTo>
                    <a:cubicBezTo>
                      <a:pt x="75520" y="184772"/>
                      <a:pt x="58611" y="167862"/>
                      <a:pt x="37760" y="167862"/>
                    </a:cubicBezTo>
                    <a:cubicBezTo>
                      <a:pt x="16910" y="167862"/>
                      <a:pt x="0" y="184772"/>
                      <a:pt x="0" y="205623"/>
                    </a:cubicBezTo>
                    <a:lnTo>
                      <a:pt x="0" y="356663"/>
                    </a:lnTo>
                    <a:cubicBezTo>
                      <a:pt x="0" y="366683"/>
                      <a:pt x="3983" y="376281"/>
                      <a:pt x="11063" y="383361"/>
                    </a:cubicBezTo>
                    <a:cubicBezTo>
                      <a:pt x="18143" y="390441"/>
                      <a:pt x="27741" y="394424"/>
                      <a:pt x="37760" y="394424"/>
                    </a:cubicBezTo>
                    <a:lnTo>
                      <a:pt x="188801" y="394424"/>
                    </a:lnTo>
                    <a:cubicBezTo>
                      <a:pt x="209651" y="394424"/>
                      <a:pt x="226561" y="377514"/>
                      <a:pt x="226561" y="356663"/>
                    </a:cubicBezTo>
                    <a:cubicBezTo>
                      <a:pt x="226561" y="335813"/>
                      <a:pt x="209651" y="318903"/>
                      <a:pt x="188801" y="318903"/>
                    </a:cubicBezTo>
                    <a:lnTo>
                      <a:pt x="128948" y="318903"/>
                    </a:lnTo>
                    <a:lnTo>
                      <a:pt x="385345" y="62325"/>
                    </a:lnTo>
                    <a:cubicBezTo>
                      <a:pt x="398167" y="47344"/>
                      <a:pt x="397314" y="25008"/>
                      <a:pt x="383365" y="11058"/>
                    </a:cubicBezTo>
                    <a:cubicBezTo>
                      <a:pt x="369415" y="-2892"/>
                      <a:pt x="347080" y="-3745"/>
                      <a:pt x="332097" y="9077"/>
                    </a:cubicBezTo>
                    <a:close/>
                  </a:path>
                </a:pathLst>
              </a:custGeom>
              <a:solidFill>
                <a:srgbClr val="D4572D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172281B9-966E-EF84-933C-7D9D91492C40}"/>
              </a:ext>
            </a:extLst>
          </p:cNvPr>
          <p:cNvGrpSpPr/>
          <p:nvPr/>
        </p:nvGrpSpPr>
        <p:grpSpPr>
          <a:xfrm>
            <a:off x="5165539" y="3413663"/>
            <a:ext cx="1967699" cy="431793"/>
            <a:chOff x="4272317" y="3667668"/>
            <a:chExt cx="1967699" cy="431793"/>
          </a:xfrm>
        </p:grpSpPr>
        <p:sp>
          <p:nvSpPr>
            <p:cNvPr id="1062" name="Полилиния: фигура 1061">
              <a:extLst>
                <a:ext uri="{FF2B5EF4-FFF2-40B4-BE49-F238E27FC236}">
                  <a16:creationId xmlns:a16="http://schemas.microsoft.com/office/drawing/2014/main" id="{3B529BED-2CDE-E59D-49A4-998DE13BBDAF}"/>
                </a:ext>
              </a:extLst>
            </p:cNvPr>
            <p:cNvSpPr/>
            <p:nvPr/>
          </p:nvSpPr>
          <p:spPr>
            <a:xfrm>
              <a:off x="4272317" y="3667668"/>
              <a:ext cx="431793" cy="431793"/>
            </a:xfrm>
            <a:custGeom>
              <a:avLst/>
              <a:gdLst>
                <a:gd name="connsiteX0" fmla="*/ 55073 w 647389"/>
                <a:gd name="connsiteY0" fmla="*/ 0 h 647389"/>
                <a:gd name="connsiteX1" fmla="*/ 0 w 647389"/>
                <a:gd name="connsiteY1" fmla="*/ 55073 h 647389"/>
                <a:gd name="connsiteX2" fmla="*/ 0 w 647389"/>
                <a:gd name="connsiteY2" fmla="*/ 592386 h 647389"/>
                <a:gd name="connsiteX3" fmla="*/ 55073 w 647389"/>
                <a:gd name="connsiteY3" fmla="*/ 647389 h 647389"/>
                <a:gd name="connsiteX4" fmla="*/ 592316 w 647389"/>
                <a:gd name="connsiteY4" fmla="*/ 647389 h 647389"/>
                <a:gd name="connsiteX5" fmla="*/ 647390 w 647389"/>
                <a:gd name="connsiteY5" fmla="*/ 592386 h 647389"/>
                <a:gd name="connsiteX6" fmla="*/ 647390 w 647389"/>
                <a:gd name="connsiteY6" fmla="*/ 55073 h 647389"/>
                <a:gd name="connsiteX7" fmla="*/ 592316 w 647389"/>
                <a:gd name="connsiteY7" fmla="*/ 0 h 647389"/>
                <a:gd name="connsiteX8" fmla="*/ 55073 w 647389"/>
                <a:gd name="connsiteY8" fmla="*/ 0 h 647389"/>
                <a:gd name="connsiteX9" fmla="*/ 55073 w 647389"/>
                <a:gd name="connsiteY9" fmla="*/ 36036 h 647389"/>
                <a:gd name="connsiteX10" fmla="*/ 592316 w 647389"/>
                <a:gd name="connsiteY10" fmla="*/ 36036 h 647389"/>
                <a:gd name="connsiteX11" fmla="*/ 611423 w 647389"/>
                <a:gd name="connsiteY11" fmla="*/ 55073 h 647389"/>
                <a:gd name="connsiteX12" fmla="*/ 611423 w 647389"/>
                <a:gd name="connsiteY12" fmla="*/ 592386 h 647389"/>
                <a:gd name="connsiteX13" fmla="*/ 592316 w 647389"/>
                <a:gd name="connsiteY13" fmla="*/ 611423 h 647389"/>
                <a:gd name="connsiteX14" fmla="*/ 55073 w 647389"/>
                <a:gd name="connsiteY14" fmla="*/ 611423 h 647389"/>
                <a:gd name="connsiteX15" fmla="*/ 35966 w 647389"/>
                <a:gd name="connsiteY15" fmla="*/ 592386 h 647389"/>
                <a:gd name="connsiteX16" fmla="*/ 35966 w 647389"/>
                <a:gd name="connsiteY16" fmla="*/ 55073 h 647389"/>
                <a:gd name="connsiteX17" fmla="*/ 55073 w 647389"/>
                <a:gd name="connsiteY17" fmla="*/ 36036 h 647389"/>
                <a:gd name="connsiteX18" fmla="*/ 305712 w 647389"/>
                <a:gd name="connsiteY18" fmla="*/ 107898 h 647389"/>
                <a:gd name="connsiteX19" fmla="*/ 287729 w 647389"/>
                <a:gd name="connsiteY19" fmla="*/ 125881 h 647389"/>
                <a:gd name="connsiteX20" fmla="*/ 287729 w 647389"/>
                <a:gd name="connsiteY20" fmla="*/ 233779 h 647389"/>
                <a:gd name="connsiteX21" fmla="*/ 305712 w 647389"/>
                <a:gd name="connsiteY21" fmla="*/ 251762 h 647389"/>
                <a:gd name="connsiteX22" fmla="*/ 521508 w 647389"/>
                <a:gd name="connsiteY22" fmla="*/ 251762 h 647389"/>
                <a:gd name="connsiteX23" fmla="*/ 539491 w 647389"/>
                <a:gd name="connsiteY23" fmla="*/ 233779 h 647389"/>
                <a:gd name="connsiteX24" fmla="*/ 539491 w 647389"/>
                <a:gd name="connsiteY24" fmla="*/ 125881 h 647389"/>
                <a:gd name="connsiteX25" fmla="*/ 521508 w 647389"/>
                <a:gd name="connsiteY25" fmla="*/ 107898 h 647389"/>
                <a:gd name="connsiteX26" fmla="*/ 305712 w 647389"/>
                <a:gd name="connsiteY26" fmla="*/ 107898 h 647389"/>
                <a:gd name="connsiteX27" fmla="*/ 107898 w 647389"/>
                <a:gd name="connsiteY27" fmla="*/ 143864 h 647389"/>
                <a:gd name="connsiteX28" fmla="*/ 107898 w 647389"/>
                <a:gd name="connsiteY28" fmla="*/ 179830 h 647389"/>
                <a:gd name="connsiteX29" fmla="*/ 215797 w 647389"/>
                <a:gd name="connsiteY29" fmla="*/ 179830 h 647389"/>
                <a:gd name="connsiteX30" fmla="*/ 215797 w 647389"/>
                <a:gd name="connsiteY30" fmla="*/ 143864 h 647389"/>
                <a:gd name="connsiteX31" fmla="*/ 107898 w 647389"/>
                <a:gd name="connsiteY31" fmla="*/ 143864 h 647389"/>
                <a:gd name="connsiteX32" fmla="*/ 323695 w 647389"/>
                <a:gd name="connsiteY32" fmla="*/ 143864 h 647389"/>
                <a:gd name="connsiteX33" fmla="*/ 503525 w 647389"/>
                <a:gd name="connsiteY33" fmla="*/ 143864 h 647389"/>
                <a:gd name="connsiteX34" fmla="*/ 503525 w 647389"/>
                <a:gd name="connsiteY34" fmla="*/ 215796 h 647389"/>
                <a:gd name="connsiteX35" fmla="*/ 323695 w 647389"/>
                <a:gd name="connsiteY35" fmla="*/ 215796 h 647389"/>
                <a:gd name="connsiteX36" fmla="*/ 323695 w 647389"/>
                <a:gd name="connsiteY36" fmla="*/ 143864 h 647389"/>
                <a:gd name="connsiteX37" fmla="*/ 305712 w 647389"/>
                <a:gd name="connsiteY37" fmla="*/ 287729 h 647389"/>
                <a:gd name="connsiteX38" fmla="*/ 287729 w 647389"/>
                <a:gd name="connsiteY38" fmla="*/ 305712 h 647389"/>
                <a:gd name="connsiteX39" fmla="*/ 287729 w 647389"/>
                <a:gd name="connsiteY39" fmla="*/ 413610 h 647389"/>
                <a:gd name="connsiteX40" fmla="*/ 305712 w 647389"/>
                <a:gd name="connsiteY40" fmla="*/ 431593 h 647389"/>
                <a:gd name="connsiteX41" fmla="*/ 521508 w 647389"/>
                <a:gd name="connsiteY41" fmla="*/ 431593 h 647389"/>
                <a:gd name="connsiteX42" fmla="*/ 539491 w 647389"/>
                <a:gd name="connsiteY42" fmla="*/ 413610 h 647389"/>
                <a:gd name="connsiteX43" fmla="*/ 539491 w 647389"/>
                <a:gd name="connsiteY43" fmla="*/ 305712 h 647389"/>
                <a:gd name="connsiteX44" fmla="*/ 521508 w 647389"/>
                <a:gd name="connsiteY44" fmla="*/ 287729 h 647389"/>
                <a:gd name="connsiteX45" fmla="*/ 305712 w 647389"/>
                <a:gd name="connsiteY45" fmla="*/ 287729 h 647389"/>
                <a:gd name="connsiteX46" fmla="*/ 107898 w 647389"/>
                <a:gd name="connsiteY46" fmla="*/ 323695 h 647389"/>
                <a:gd name="connsiteX47" fmla="*/ 107898 w 647389"/>
                <a:gd name="connsiteY47" fmla="*/ 359661 h 647389"/>
                <a:gd name="connsiteX48" fmla="*/ 215797 w 647389"/>
                <a:gd name="connsiteY48" fmla="*/ 359661 h 647389"/>
                <a:gd name="connsiteX49" fmla="*/ 215797 w 647389"/>
                <a:gd name="connsiteY49" fmla="*/ 323695 h 647389"/>
                <a:gd name="connsiteX50" fmla="*/ 107898 w 647389"/>
                <a:gd name="connsiteY50" fmla="*/ 323695 h 647389"/>
                <a:gd name="connsiteX51" fmla="*/ 323695 w 647389"/>
                <a:gd name="connsiteY51" fmla="*/ 323695 h 647389"/>
                <a:gd name="connsiteX52" fmla="*/ 503525 w 647389"/>
                <a:gd name="connsiteY52" fmla="*/ 323695 h 647389"/>
                <a:gd name="connsiteX53" fmla="*/ 503525 w 647389"/>
                <a:gd name="connsiteY53" fmla="*/ 395627 h 647389"/>
                <a:gd name="connsiteX54" fmla="*/ 323695 w 647389"/>
                <a:gd name="connsiteY54" fmla="*/ 395627 h 647389"/>
                <a:gd name="connsiteX55" fmla="*/ 323695 w 647389"/>
                <a:gd name="connsiteY55" fmla="*/ 323695 h 647389"/>
                <a:gd name="connsiteX56" fmla="*/ 107898 w 647389"/>
                <a:gd name="connsiteY56" fmla="*/ 503525 h 647389"/>
                <a:gd name="connsiteX57" fmla="*/ 107898 w 647389"/>
                <a:gd name="connsiteY57" fmla="*/ 539491 h 647389"/>
                <a:gd name="connsiteX58" fmla="*/ 535838 w 647389"/>
                <a:gd name="connsiteY58" fmla="*/ 539491 h 647389"/>
                <a:gd name="connsiteX59" fmla="*/ 535838 w 647389"/>
                <a:gd name="connsiteY59" fmla="*/ 503525 h 647389"/>
                <a:gd name="connsiteX60" fmla="*/ 107898 w 647389"/>
                <a:gd name="connsiteY60" fmla="*/ 503525 h 64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47389" h="647389">
                  <a:moveTo>
                    <a:pt x="55073" y="0"/>
                  </a:moveTo>
                  <a:cubicBezTo>
                    <a:pt x="24892" y="0"/>
                    <a:pt x="0" y="24890"/>
                    <a:pt x="0" y="55073"/>
                  </a:cubicBezTo>
                  <a:lnTo>
                    <a:pt x="0" y="592386"/>
                  </a:lnTo>
                  <a:cubicBezTo>
                    <a:pt x="0" y="622569"/>
                    <a:pt x="24892" y="647389"/>
                    <a:pt x="55073" y="647389"/>
                  </a:cubicBezTo>
                  <a:lnTo>
                    <a:pt x="592316" y="647389"/>
                  </a:lnTo>
                  <a:cubicBezTo>
                    <a:pt x="622497" y="647389"/>
                    <a:pt x="647390" y="622569"/>
                    <a:pt x="647390" y="592386"/>
                  </a:cubicBezTo>
                  <a:lnTo>
                    <a:pt x="647390" y="55073"/>
                  </a:lnTo>
                  <a:cubicBezTo>
                    <a:pt x="647390" y="24890"/>
                    <a:pt x="622497" y="0"/>
                    <a:pt x="592316" y="0"/>
                  </a:cubicBezTo>
                  <a:lnTo>
                    <a:pt x="55073" y="0"/>
                  </a:lnTo>
                  <a:close/>
                  <a:moveTo>
                    <a:pt x="55073" y="36036"/>
                  </a:moveTo>
                  <a:lnTo>
                    <a:pt x="592316" y="36036"/>
                  </a:lnTo>
                  <a:cubicBezTo>
                    <a:pt x="603193" y="36036"/>
                    <a:pt x="611423" y="44193"/>
                    <a:pt x="611423" y="55073"/>
                  </a:cubicBezTo>
                  <a:lnTo>
                    <a:pt x="611423" y="592386"/>
                  </a:lnTo>
                  <a:cubicBezTo>
                    <a:pt x="611423" y="603266"/>
                    <a:pt x="603193" y="611423"/>
                    <a:pt x="592316" y="611423"/>
                  </a:cubicBezTo>
                  <a:lnTo>
                    <a:pt x="55073" y="611423"/>
                  </a:lnTo>
                  <a:cubicBezTo>
                    <a:pt x="44196" y="611423"/>
                    <a:pt x="35966" y="603266"/>
                    <a:pt x="35966" y="592386"/>
                  </a:cubicBezTo>
                  <a:lnTo>
                    <a:pt x="35966" y="55073"/>
                  </a:lnTo>
                  <a:cubicBezTo>
                    <a:pt x="35966" y="44193"/>
                    <a:pt x="44196" y="36036"/>
                    <a:pt x="55073" y="36036"/>
                  </a:cubicBezTo>
                  <a:close/>
                  <a:moveTo>
                    <a:pt x="305712" y="107898"/>
                  </a:moveTo>
                  <a:cubicBezTo>
                    <a:pt x="295780" y="107899"/>
                    <a:pt x="287730" y="115950"/>
                    <a:pt x="287729" y="125881"/>
                  </a:cubicBezTo>
                  <a:lnTo>
                    <a:pt x="287729" y="233779"/>
                  </a:lnTo>
                  <a:cubicBezTo>
                    <a:pt x="287730" y="243711"/>
                    <a:pt x="295780" y="251761"/>
                    <a:pt x="305712" y="251762"/>
                  </a:cubicBezTo>
                  <a:lnTo>
                    <a:pt x="521508" y="251762"/>
                  </a:lnTo>
                  <a:cubicBezTo>
                    <a:pt x="531440" y="251761"/>
                    <a:pt x="539490" y="243711"/>
                    <a:pt x="539491" y="233779"/>
                  </a:cubicBezTo>
                  <a:lnTo>
                    <a:pt x="539491" y="125881"/>
                  </a:lnTo>
                  <a:cubicBezTo>
                    <a:pt x="539490" y="115950"/>
                    <a:pt x="531440" y="107899"/>
                    <a:pt x="521508" y="107898"/>
                  </a:cubicBezTo>
                  <a:lnTo>
                    <a:pt x="305712" y="107898"/>
                  </a:lnTo>
                  <a:close/>
                  <a:moveTo>
                    <a:pt x="107898" y="143864"/>
                  </a:moveTo>
                  <a:lnTo>
                    <a:pt x="107898" y="179830"/>
                  </a:lnTo>
                  <a:lnTo>
                    <a:pt x="215797" y="179830"/>
                  </a:lnTo>
                  <a:lnTo>
                    <a:pt x="215797" y="143864"/>
                  </a:lnTo>
                  <a:lnTo>
                    <a:pt x="107898" y="143864"/>
                  </a:lnTo>
                  <a:close/>
                  <a:moveTo>
                    <a:pt x="323695" y="143864"/>
                  </a:moveTo>
                  <a:lnTo>
                    <a:pt x="503525" y="143864"/>
                  </a:lnTo>
                  <a:lnTo>
                    <a:pt x="503525" y="215796"/>
                  </a:lnTo>
                  <a:lnTo>
                    <a:pt x="323695" y="215796"/>
                  </a:lnTo>
                  <a:lnTo>
                    <a:pt x="323695" y="143864"/>
                  </a:lnTo>
                  <a:close/>
                  <a:moveTo>
                    <a:pt x="305712" y="287729"/>
                  </a:moveTo>
                  <a:cubicBezTo>
                    <a:pt x="295780" y="287730"/>
                    <a:pt x="287730" y="295780"/>
                    <a:pt x="287729" y="305712"/>
                  </a:cubicBezTo>
                  <a:lnTo>
                    <a:pt x="287729" y="413610"/>
                  </a:lnTo>
                  <a:cubicBezTo>
                    <a:pt x="287730" y="423541"/>
                    <a:pt x="295780" y="431592"/>
                    <a:pt x="305712" y="431593"/>
                  </a:cubicBezTo>
                  <a:lnTo>
                    <a:pt x="521508" y="431593"/>
                  </a:lnTo>
                  <a:cubicBezTo>
                    <a:pt x="531440" y="431592"/>
                    <a:pt x="539490" y="423541"/>
                    <a:pt x="539491" y="413610"/>
                  </a:cubicBezTo>
                  <a:lnTo>
                    <a:pt x="539491" y="305712"/>
                  </a:lnTo>
                  <a:cubicBezTo>
                    <a:pt x="539490" y="295780"/>
                    <a:pt x="531440" y="287730"/>
                    <a:pt x="521508" y="287729"/>
                  </a:cubicBezTo>
                  <a:lnTo>
                    <a:pt x="305712" y="287729"/>
                  </a:lnTo>
                  <a:close/>
                  <a:moveTo>
                    <a:pt x="107898" y="323695"/>
                  </a:moveTo>
                  <a:lnTo>
                    <a:pt x="107898" y="359661"/>
                  </a:lnTo>
                  <a:lnTo>
                    <a:pt x="215797" y="359661"/>
                  </a:lnTo>
                  <a:lnTo>
                    <a:pt x="215797" y="323695"/>
                  </a:lnTo>
                  <a:lnTo>
                    <a:pt x="107898" y="323695"/>
                  </a:lnTo>
                  <a:close/>
                  <a:moveTo>
                    <a:pt x="323695" y="323695"/>
                  </a:moveTo>
                  <a:lnTo>
                    <a:pt x="503525" y="323695"/>
                  </a:lnTo>
                  <a:lnTo>
                    <a:pt x="503525" y="395627"/>
                  </a:lnTo>
                  <a:lnTo>
                    <a:pt x="323695" y="395627"/>
                  </a:lnTo>
                  <a:lnTo>
                    <a:pt x="323695" y="323695"/>
                  </a:lnTo>
                  <a:close/>
                  <a:moveTo>
                    <a:pt x="107898" y="503525"/>
                  </a:moveTo>
                  <a:lnTo>
                    <a:pt x="107898" y="539491"/>
                  </a:lnTo>
                  <a:lnTo>
                    <a:pt x="535838" y="539491"/>
                  </a:lnTo>
                  <a:lnTo>
                    <a:pt x="535838" y="503525"/>
                  </a:lnTo>
                  <a:lnTo>
                    <a:pt x="107898" y="503525"/>
                  </a:lnTo>
                  <a:close/>
                </a:path>
              </a:pathLst>
            </a:custGeom>
            <a:solidFill>
              <a:srgbClr val="D4572D"/>
            </a:solidFill>
            <a:ln w="3572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3" name="TextBox 21">
              <a:extLst>
                <a:ext uri="{FF2B5EF4-FFF2-40B4-BE49-F238E27FC236}">
                  <a16:creationId xmlns:a16="http://schemas.microsoft.com/office/drawing/2014/main" id="{DDE1DD6C-529F-3304-76D2-9C3578396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6823" y="3683509"/>
              <a:ext cx="14831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ru-RU" altLang="ru-RU" sz="2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Ф 0503125</a:t>
              </a:r>
            </a:p>
          </p:txBody>
        </p:sp>
      </p:grpSp>
      <p:cxnSp>
        <p:nvCxnSpPr>
          <p:cNvPr id="1065" name="Прямая со стрелкой 1064">
            <a:extLst>
              <a:ext uri="{FF2B5EF4-FFF2-40B4-BE49-F238E27FC236}">
                <a16:creationId xmlns:a16="http://schemas.microsoft.com/office/drawing/2014/main" id="{E2E0E532-2F3A-3D40-F65C-BD9D58432BF5}"/>
              </a:ext>
            </a:extLst>
          </p:cNvPr>
          <p:cNvCxnSpPr>
            <a:cxnSpLocks/>
          </p:cNvCxnSpPr>
          <p:nvPr/>
        </p:nvCxnSpPr>
        <p:spPr>
          <a:xfrm>
            <a:off x="3754661" y="2332591"/>
            <a:ext cx="621687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 стрелкой 1065">
            <a:extLst>
              <a:ext uri="{FF2B5EF4-FFF2-40B4-BE49-F238E27FC236}">
                <a16:creationId xmlns:a16="http://schemas.microsoft.com/office/drawing/2014/main" id="{BE49F3DE-2F8F-6CD0-309F-4005C14289E2}"/>
              </a:ext>
            </a:extLst>
          </p:cNvPr>
          <p:cNvCxnSpPr>
            <a:cxnSpLocks/>
          </p:cNvCxnSpPr>
          <p:nvPr/>
        </p:nvCxnSpPr>
        <p:spPr>
          <a:xfrm flipV="1">
            <a:off x="6096794" y="2844800"/>
            <a:ext cx="0" cy="50800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Прямая со стрелкой 1066">
            <a:extLst>
              <a:ext uri="{FF2B5EF4-FFF2-40B4-BE49-F238E27FC236}">
                <a16:creationId xmlns:a16="http://schemas.microsoft.com/office/drawing/2014/main" id="{21C6A9A4-F2F8-A7F5-19E2-CA3BC43E84F6}"/>
              </a:ext>
            </a:extLst>
          </p:cNvPr>
          <p:cNvCxnSpPr>
            <a:cxnSpLocks/>
          </p:cNvCxnSpPr>
          <p:nvPr/>
        </p:nvCxnSpPr>
        <p:spPr>
          <a:xfrm>
            <a:off x="7847236" y="2332591"/>
            <a:ext cx="596900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2" name="Таблица 1071">
            <a:extLst>
              <a:ext uri="{FF2B5EF4-FFF2-40B4-BE49-F238E27FC236}">
                <a16:creationId xmlns:a16="http://schemas.microsoft.com/office/drawing/2014/main" id="{22C054E0-5A32-F09E-88B7-0E2348F7F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47510"/>
              </p:ext>
            </p:extLst>
          </p:nvPr>
        </p:nvGraphicFramePr>
        <p:xfrm>
          <a:off x="8725795" y="1163536"/>
          <a:ext cx="2440000" cy="215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20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00">
                <a:tc rowSpan="5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435" marR="91435" marT="45668" marB="4566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435" marR="91435" marT="45668" marB="4566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73" name="TextBox 78">
            <a:extLst>
              <a:ext uri="{FF2B5EF4-FFF2-40B4-BE49-F238E27FC236}">
                <a16:creationId xmlns:a16="http://schemas.microsoft.com/office/drawing/2014/main" id="{91816143-9DC8-AFA6-9625-7881B1C4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050" y="3437533"/>
            <a:ext cx="24357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Форма </a:t>
            </a:r>
            <a:br>
              <a:rPr lang="en-US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 исключенными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оборотами</a:t>
            </a:r>
          </a:p>
        </p:txBody>
      </p:sp>
      <p:grpSp>
        <p:nvGrpSpPr>
          <p:cNvPr id="1081" name="Группа 1080">
            <a:extLst>
              <a:ext uri="{FF2B5EF4-FFF2-40B4-BE49-F238E27FC236}">
                <a16:creationId xmlns:a16="http://schemas.microsoft.com/office/drawing/2014/main" id="{66C36C33-DABD-3424-28AF-52DF32B8CE54}"/>
              </a:ext>
            </a:extLst>
          </p:cNvPr>
          <p:cNvGrpSpPr/>
          <p:nvPr/>
        </p:nvGrpSpPr>
        <p:grpSpPr>
          <a:xfrm>
            <a:off x="5907087" y="4565529"/>
            <a:ext cx="2473325" cy="2011484"/>
            <a:chOff x="5907087" y="4565529"/>
            <a:chExt cx="2473325" cy="1773237"/>
          </a:xfrm>
        </p:grpSpPr>
        <p:sp>
          <p:nvSpPr>
            <p:cNvPr id="1078" name="Нашивка 19">
              <a:extLst>
                <a:ext uri="{FF2B5EF4-FFF2-40B4-BE49-F238E27FC236}">
                  <a16:creationId xmlns:a16="http://schemas.microsoft.com/office/drawing/2014/main" id="{311C0892-DBF7-B265-E005-DA560AF4149D}"/>
                </a:ext>
              </a:extLst>
            </p:cNvPr>
            <p:cNvSpPr/>
            <p:nvPr/>
          </p:nvSpPr>
          <p:spPr>
            <a:xfrm>
              <a:off x="6570662" y="4565529"/>
              <a:ext cx="1809750" cy="1773237"/>
            </a:xfrm>
            <a:prstGeom prst="chevron">
              <a:avLst>
                <a:gd name="adj" fmla="val 26020"/>
              </a:avLst>
            </a:prstGeom>
            <a:solidFill>
              <a:srgbClr val="D4572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080" name="Нашивка 21">
              <a:extLst>
                <a:ext uri="{FF2B5EF4-FFF2-40B4-BE49-F238E27FC236}">
                  <a16:creationId xmlns:a16="http://schemas.microsoft.com/office/drawing/2014/main" id="{ACFF4069-66EC-F362-49F8-DEE4754C3A9E}"/>
                </a:ext>
              </a:extLst>
            </p:cNvPr>
            <p:cNvSpPr/>
            <p:nvPr/>
          </p:nvSpPr>
          <p:spPr>
            <a:xfrm>
              <a:off x="5907087" y="4565529"/>
              <a:ext cx="1839913" cy="1773237"/>
            </a:xfrm>
            <a:prstGeom prst="chevron">
              <a:avLst>
                <a:gd name="adj" fmla="val 26020"/>
              </a:avLst>
            </a:prstGeom>
            <a:solidFill>
              <a:srgbClr val="D4572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82" name="Прямая соединительная линия 1081">
            <a:extLst>
              <a:ext uri="{FF2B5EF4-FFF2-40B4-BE49-F238E27FC236}">
                <a16:creationId xmlns:a16="http://schemas.microsoft.com/office/drawing/2014/main" id="{0D95B842-96E1-20FE-6C87-7E58B3676998}"/>
              </a:ext>
            </a:extLst>
          </p:cNvPr>
          <p:cNvCxnSpPr>
            <a:cxnSpLocks/>
          </p:cNvCxnSpPr>
          <p:nvPr/>
        </p:nvCxnSpPr>
        <p:spPr>
          <a:xfrm flipH="1">
            <a:off x="3746500" y="620688"/>
            <a:ext cx="844550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7" name="Прямоугольник 1076">
            <a:extLst>
              <a:ext uri="{FF2B5EF4-FFF2-40B4-BE49-F238E27FC236}">
                <a16:creationId xmlns:a16="http://schemas.microsoft.com/office/drawing/2014/main" id="{18568371-F9AD-5002-42C0-B913558FFA09}"/>
              </a:ext>
            </a:extLst>
          </p:cNvPr>
          <p:cNvSpPr/>
          <p:nvPr/>
        </p:nvSpPr>
        <p:spPr>
          <a:xfrm>
            <a:off x="7975600" y="4633602"/>
            <a:ext cx="3534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Реализовано для:</a:t>
            </a:r>
            <a:br>
              <a:rPr lang="en-US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0503317,0503323, 0503369, 0503321, 0503320, 0503368, 0503110, 0503168, 0503121, 0503169 на основании 0503125</a:t>
            </a:r>
          </a:p>
        </p:txBody>
      </p:sp>
    </p:spTree>
    <p:extLst>
      <p:ext uri="{BB962C8B-B14F-4D97-AF65-F5344CB8AC3E}">
        <p14:creationId xmlns:p14="http://schemas.microsoft.com/office/powerpoint/2010/main" val="303396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Сверка с данными УФК</a:t>
            </a:r>
          </a:p>
        </p:txBody>
      </p:sp>
      <p:cxnSp>
        <p:nvCxnSpPr>
          <p:cNvPr id="1082" name="Прямая соединительная линия 1081">
            <a:extLst>
              <a:ext uri="{FF2B5EF4-FFF2-40B4-BE49-F238E27FC236}">
                <a16:creationId xmlns:a16="http://schemas.microsoft.com/office/drawing/2014/main" id="{0D95B842-96E1-20FE-6C87-7E58B3676998}"/>
              </a:ext>
            </a:extLst>
          </p:cNvPr>
          <p:cNvCxnSpPr>
            <a:cxnSpLocks/>
          </p:cNvCxnSpPr>
          <p:nvPr/>
        </p:nvCxnSpPr>
        <p:spPr>
          <a:xfrm flipH="1">
            <a:off x="5461000" y="620688"/>
            <a:ext cx="673100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3" name="Группа 1042">
            <a:extLst>
              <a:ext uri="{FF2B5EF4-FFF2-40B4-BE49-F238E27FC236}">
                <a16:creationId xmlns:a16="http://schemas.microsoft.com/office/drawing/2014/main" id="{BE554B07-4F0E-F67C-4C52-DA378A04A632}"/>
              </a:ext>
            </a:extLst>
          </p:cNvPr>
          <p:cNvGrpSpPr/>
          <p:nvPr/>
        </p:nvGrpSpPr>
        <p:grpSpPr>
          <a:xfrm>
            <a:off x="269280" y="1685107"/>
            <a:ext cx="2271773" cy="1962125"/>
            <a:chOff x="262067" y="2053407"/>
            <a:chExt cx="2271773" cy="1962125"/>
          </a:xfrm>
        </p:grpSpPr>
        <p:sp>
          <p:nvSpPr>
            <p:cNvPr id="7" name="Рисунок 1055">
              <a:extLst>
                <a:ext uri="{FF2B5EF4-FFF2-40B4-BE49-F238E27FC236}">
                  <a16:creationId xmlns:a16="http://schemas.microsoft.com/office/drawing/2014/main" id="{79E69331-C6DA-62D2-5BC5-4F35D589A6D0}"/>
                </a:ext>
              </a:extLst>
            </p:cNvPr>
            <p:cNvSpPr/>
            <p:nvPr/>
          </p:nvSpPr>
          <p:spPr>
            <a:xfrm>
              <a:off x="1059260" y="2053407"/>
              <a:ext cx="677388" cy="773524"/>
            </a:xfrm>
            <a:custGeom>
              <a:avLst/>
              <a:gdLst>
                <a:gd name="connsiteX0" fmla="*/ 1734372 w 1797805"/>
                <a:gd name="connsiteY0" fmla="*/ 427563 h 2052950"/>
                <a:gd name="connsiteX1" fmla="*/ 942845 w 1797805"/>
                <a:gd name="connsiteY1" fmla="*/ 11130 h 2052950"/>
                <a:gd name="connsiteX2" fmla="*/ 841880 w 1797805"/>
                <a:gd name="connsiteY2" fmla="*/ 12273 h 2052950"/>
                <a:gd name="connsiteX3" fmla="*/ 51305 w 1797805"/>
                <a:gd name="connsiteY3" fmla="*/ 428325 h 2052950"/>
                <a:gd name="connsiteX4" fmla="*/ 2727 w 1797805"/>
                <a:gd name="connsiteY4" fmla="*/ 537672 h 2052950"/>
                <a:gd name="connsiteX5" fmla="*/ 96930 w 1797805"/>
                <a:gd name="connsiteY5" fmla="*/ 611681 h 2052950"/>
                <a:gd name="connsiteX6" fmla="*/ 1690748 w 1797805"/>
                <a:gd name="connsiteY6" fmla="*/ 611681 h 2052950"/>
                <a:gd name="connsiteX7" fmla="*/ 1750374 w 1797805"/>
                <a:gd name="connsiteY7" fmla="*/ 590821 h 2052950"/>
                <a:gd name="connsiteX8" fmla="*/ 1784664 w 1797805"/>
                <a:gd name="connsiteY8" fmla="*/ 537672 h 2052950"/>
                <a:gd name="connsiteX9" fmla="*/ 1779330 w 1797805"/>
                <a:gd name="connsiteY9" fmla="*/ 474521 h 2052950"/>
                <a:gd name="connsiteX10" fmla="*/ 1738278 w 1797805"/>
                <a:gd name="connsiteY10" fmla="*/ 429658 h 2052950"/>
                <a:gd name="connsiteX11" fmla="*/ 1733896 w 1797805"/>
                <a:gd name="connsiteY11" fmla="*/ 427563 h 2052950"/>
                <a:gd name="connsiteX12" fmla="*/ 881790 w 1797805"/>
                <a:gd name="connsiteY12" fmla="*/ 1715914 h 2052950"/>
                <a:gd name="connsiteX13" fmla="*/ 910936 w 1797805"/>
                <a:gd name="connsiteY13" fmla="*/ 1715914 h 2052950"/>
                <a:gd name="connsiteX14" fmla="*/ 910936 w 1797805"/>
                <a:gd name="connsiteY14" fmla="*/ 1586851 h 2052950"/>
                <a:gd name="connsiteX15" fmla="*/ 941054 w 1797805"/>
                <a:gd name="connsiteY15" fmla="*/ 1549884 h 2052950"/>
                <a:gd name="connsiteX16" fmla="*/ 947988 w 1797805"/>
                <a:gd name="connsiteY16" fmla="*/ 1549894 h 2052950"/>
                <a:gd name="connsiteX17" fmla="*/ 1043810 w 1797805"/>
                <a:gd name="connsiteY17" fmla="*/ 1549894 h 2052950"/>
                <a:gd name="connsiteX18" fmla="*/ 1099436 w 1797805"/>
                <a:gd name="connsiteY18" fmla="*/ 1557514 h 2052950"/>
                <a:gd name="connsiteX19" fmla="*/ 1141251 w 1797805"/>
                <a:gd name="connsiteY19" fmla="*/ 1580659 h 2052950"/>
                <a:gd name="connsiteX20" fmla="*/ 1166682 w 1797805"/>
                <a:gd name="connsiteY20" fmla="*/ 1617712 h 2052950"/>
                <a:gd name="connsiteX21" fmla="*/ 1175064 w 1797805"/>
                <a:gd name="connsiteY21" fmla="*/ 1664670 h 2052950"/>
                <a:gd name="connsiteX22" fmla="*/ 1168587 w 1797805"/>
                <a:gd name="connsiteY22" fmla="*/ 1705437 h 2052950"/>
                <a:gd name="connsiteX23" fmla="*/ 1160491 w 1797805"/>
                <a:gd name="connsiteY23" fmla="*/ 1724011 h 2052950"/>
                <a:gd name="connsiteX24" fmla="*/ 1148299 w 1797805"/>
                <a:gd name="connsiteY24" fmla="*/ 1741632 h 2052950"/>
                <a:gd name="connsiteX25" fmla="*/ 1129916 w 1797805"/>
                <a:gd name="connsiteY25" fmla="*/ 1757824 h 2052950"/>
                <a:gd name="connsiteX26" fmla="*/ 1106199 w 1797805"/>
                <a:gd name="connsiteY26" fmla="*/ 1769445 h 2052950"/>
                <a:gd name="connsiteX27" fmla="*/ 1077052 w 1797805"/>
                <a:gd name="connsiteY27" fmla="*/ 1776398 h 2052950"/>
                <a:gd name="connsiteX28" fmla="*/ 1043810 w 1797805"/>
                <a:gd name="connsiteY28" fmla="*/ 1778875 h 2052950"/>
                <a:gd name="connsiteX29" fmla="*/ 983040 w 1797805"/>
                <a:gd name="connsiteY29" fmla="*/ 1778875 h 2052950"/>
                <a:gd name="connsiteX30" fmla="*/ 983040 w 1797805"/>
                <a:gd name="connsiteY30" fmla="*/ 1797448 h 2052950"/>
                <a:gd name="connsiteX31" fmla="*/ 1070004 w 1797805"/>
                <a:gd name="connsiteY31" fmla="*/ 1797448 h 2052950"/>
                <a:gd name="connsiteX32" fmla="*/ 1092102 w 1797805"/>
                <a:gd name="connsiteY32" fmla="*/ 1806973 h 2052950"/>
                <a:gd name="connsiteX33" fmla="*/ 1101627 w 1797805"/>
                <a:gd name="connsiteY33" fmla="*/ 1829357 h 2052950"/>
                <a:gd name="connsiteX34" fmla="*/ 1070289 w 1797805"/>
                <a:gd name="connsiteY34" fmla="*/ 1860694 h 2052950"/>
                <a:gd name="connsiteX35" fmla="*/ 983326 w 1797805"/>
                <a:gd name="connsiteY35" fmla="*/ 1860694 h 2052950"/>
                <a:gd name="connsiteX36" fmla="*/ 983326 w 1797805"/>
                <a:gd name="connsiteY36" fmla="*/ 1883173 h 2052950"/>
                <a:gd name="connsiteX37" fmla="*/ 980659 w 1797805"/>
                <a:gd name="connsiteY37" fmla="*/ 1896604 h 2052950"/>
                <a:gd name="connsiteX38" fmla="*/ 980659 w 1797805"/>
                <a:gd name="connsiteY38" fmla="*/ 1896604 h 2052950"/>
                <a:gd name="connsiteX39" fmla="*/ 973134 w 1797805"/>
                <a:gd name="connsiteY39" fmla="*/ 1908224 h 2052950"/>
                <a:gd name="connsiteX40" fmla="*/ 961514 w 1797805"/>
                <a:gd name="connsiteY40" fmla="*/ 1916320 h 2052950"/>
                <a:gd name="connsiteX41" fmla="*/ 947417 w 1797805"/>
                <a:gd name="connsiteY41" fmla="*/ 1919082 h 2052950"/>
                <a:gd name="connsiteX42" fmla="*/ 933415 w 1797805"/>
                <a:gd name="connsiteY42" fmla="*/ 1916320 h 2052950"/>
                <a:gd name="connsiteX43" fmla="*/ 921509 w 1797805"/>
                <a:gd name="connsiteY43" fmla="*/ 1908224 h 2052950"/>
                <a:gd name="connsiteX44" fmla="*/ 913984 w 1797805"/>
                <a:gd name="connsiteY44" fmla="*/ 1896604 h 2052950"/>
                <a:gd name="connsiteX45" fmla="*/ 911222 w 1797805"/>
                <a:gd name="connsiteY45" fmla="*/ 1883173 h 2052950"/>
                <a:gd name="connsiteX46" fmla="*/ 911222 w 1797805"/>
                <a:gd name="connsiteY46" fmla="*/ 1860694 h 2052950"/>
                <a:gd name="connsiteX47" fmla="*/ 882075 w 1797805"/>
                <a:gd name="connsiteY47" fmla="*/ 1860694 h 2052950"/>
                <a:gd name="connsiteX48" fmla="*/ 850738 w 1797805"/>
                <a:gd name="connsiteY48" fmla="*/ 1829357 h 2052950"/>
                <a:gd name="connsiteX49" fmla="*/ 860263 w 1797805"/>
                <a:gd name="connsiteY49" fmla="*/ 1806973 h 2052950"/>
                <a:gd name="connsiteX50" fmla="*/ 882361 w 1797805"/>
                <a:gd name="connsiteY50" fmla="*/ 1797448 h 2052950"/>
                <a:gd name="connsiteX51" fmla="*/ 911508 w 1797805"/>
                <a:gd name="connsiteY51" fmla="*/ 1797448 h 2052950"/>
                <a:gd name="connsiteX52" fmla="*/ 911508 w 1797805"/>
                <a:gd name="connsiteY52" fmla="*/ 1779351 h 2052950"/>
                <a:gd name="connsiteX53" fmla="*/ 882361 w 1797805"/>
                <a:gd name="connsiteY53" fmla="*/ 1779351 h 2052950"/>
                <a:gd name="connsiteX54" fmla="*/ 860263 w 1797805"/>
                <a:gd name="connsiteY54" fmla="*/ 1769826 h 2052950"/>
                <a:gd name="connsiteX55" fmla="*/ 860263 w 1797805"/>
                <a:gd name="connsiteY55" fmla="*/ 1725249 h 2052950"/>
                <a:gd name="connsiteX56" fmla="*/ 882361 w 1797805"/>
                <a:gd name="connsiteY56" fmla="*/ 1715724 h 2052950"/>
                <a:gd name="connsiteX57" fmla="*/ 1043715 w 1797805"/>
                <a:gd name="connsiteY57" fmla="*/ 1715914 h 2052950"/>
                <a:gd name="connsiteX58" fmla="*/ 1086387 w 1797805"/>
                <a:gd name="connsiteY58" fmla="*/ 1702960 h 2052950"/>
                <a:gd name="connsiteX59" fmla="*/ 1099626 w 1797805"/>
                <a:gd name="connsiteY59" fmla="*/ 1663051 h 2052950"/>
                <a:gd name="connsiteX60" fmla="*/ 1086672 w 1797805"/>
                <a:gd name="connsiteY60" fmla="*/ 1624951 h 2052950"/>
                <a:gd name="connsiteX61" fmla="*/ 1043715 w 1797805"/>
                <a:gd name="connsiteY61" fmla="*/ 1612568 h 2052950"/>
                <a:gd name="connsiteX62" fmla="*/ 982945 w 1797805"/>
                <a:gd name="connsiteY62" fmla="*/ 1612568 h 2052950"/>
                <a:gd name="connsiteX63" fmla="*/ 982945 w 1797805"/>
                <a:gd name="connsiteY63" fmla="*/ 1715629 h 2052950"/>
                <a:gd name="connsiteX64" fmla="*/ 1011044 w 1797805"/>
                <a:gd name="connsiteY64" fmla="*/ 1398160 h 2052950"/>
                <a:gd name="connsiteX65" fmla="*/ 1047525 w 1797805"/>
                <a:gd name="connsiteY65" fmla="*/ 1400351 h 2052950"/>
                <a:gd name="connsiteX66" fmla="*/ 1047525 w 1797805"/>
                <a:gd name="connsiteY66" fmla="*/ 780655 h 2052950"/>
                <a:gd name="connsiteX67" fmla="*/ 1018950 w 1797805"/>
                <a:gd name="connsiteY67" fmla="*/ 752080 h 2052950"/>
                <a:gd name="connsiteX68" fmla="*/ 935225 w 1797805"/>
                <a:gd name="connsiteY68" fmla="*/ 752080 h 2052950"/>
                <a:gd name="connsiteX69" fmla="*/ 906650 w 1797805"/>
                <a:gd name="connsiteY69" fmla="*/ 780655 h 2052950"/>
                <a:gd name="connsiteX70" fmla="*/ 906650 w 1797805"/>
                <a:gd name="connsiteY70" fmla="*/ 1409781 h 2052950"/>
                <a:gd name="connsiteX71" fmla="*/ 907221 w 1797805"/>
                <a:gd name="connsiteY71" fmla="*/ 1415210 h 2052950"/>
                <a:gd name="connsiteX72" fmla="*/ 1010472 w 1797805"/>
                <a:gd name="connsiteY72" fmla="*/ 1398160 h 2052950"/>
                <a:gd name="connsiteX73" fmla="*/ 1116962 w 1797805"/>
                <a:gd name="connsiteY73" fmla="*/ 1416448 h 2052950"/>
                <a:gd name="connsiteX74" fmla="*/ 1124296 w 1797805"/>
                <a:gd name="connsiteY74" fmla="*/ 1418925 h 2052950"/>
                <a:gd name="connsiteX75" fmla="*/ 1128868 w 1797805"/>
                <a:gd name="connsiteY75" fmla="*/ 1409400 h 2052950"/>
                <a:gd name="connsiteX76" fmla="*/ 1136393 w 1797805"/>
                <a:gd name="connsiteY76" fmla="*/ 1397589 h 2052950"/>
                <a:gd name="connsiteX77" fmla="*/ 1124011 w 1797805"/>
                <a:gd name="connsiteY77" fmla="*/ 1376253 h 2052950"/>
                <a:gd name="connsiteX78" fmla="*/ 1118105 w 1797805"/>
                <a:gd name="connsiteY78" fmla="*/ 1345392 h 2052950"/>
                <a:gd name="connsiteX79" fmla="*/ 1215831 w 1797805"/>
                <a:gd name="connsiteY79" fmla="*/ 1238236 h 2052950"/>
                <a:gd name="connsiteX80" fmla="*/ 1257361 w 1797805"/>
                <a:gd name="connsiteY80" fmla="*/ 1223377 h 2052950"/>
                <a:gd name="connsiteX81" fmla="*/ 1257361 w 1797805"/>
                <a:gd name="connsiteY81" fmla="*/ 780655 h 2052950"/>
                <a:gd name="connsiteX82" fmla="*/ 1228786 w 1797805"/>
                <a:gd name="connsiteY82" fmla="*/ 752080 h 2052950"/>
                <a:gd name="connsiteX83" fmla="*/ 1144775 w 1797805"/>
                <a:gd name="connsiteY83" fmla="*/ 752080 h 2052950"/>
                <a:gd name="connsiteX84" fmla="*/ 1116200 w 1797805"/>
                <a:gd name="connsiteY84" fmla="*/ 780655 h 2052950"/>
                <a:gd name="connsiteX85" fmla="*/ 1116200 w 1797805"/>
                <a:gd name="connsiteY85" fmla="*/ 1409781 h 2052950"/>
                <a:gd name="connsiteX86" fmla="*/ 1116676 w 1797805"/>
                <a:gd name="connsiteY86" fmla="*/ 1415972 h 2052950"/>
                <a:gd name="connsiteX87" fmla="*/ 1325940 w 1797805"/>
                <a:gd name="connsiteY87" fmla="*/ 1206898 h 2052950"/>
                <a:gd name="connsiteX88" fmla="*/ 1457481 w 1797805"/>
                <a:gd name="connsiteY88" fmla="*/ 1195849 h 2052950"/>
                <a:gd name="connsiteX89" fmla="*/ 1467006 w 1797805"/>
                <a:gd name="connsiteY89" fmla="*/ 1195849 h 2052950"/>
                <a:gd name="connsiteX90" fmla="*/ 1467006 w 1797805"/>
                <a:gd name="connsiteY90" fmla="*/ 780655 h 2052950"/>
                <a:gd name="connsiteX91" fmla="*/ 1438431 w 1797805"/>
                <a:gd name="connsiteY91" fmla="*/ 752080 h 2052950"/>
                <a:gd name="connsiteX92" fmla="*/ 1354515 w 1797805"/>
                <a:gd name="connsiteY92" fmla="*/ 752080 h 2052950"/>
                <a:gd name="connsiteX93" fmla="*/ 1325940 w 1797805"/>
                <a:gd name="connsiteY93" fmla="*/ 780655 h 2052950"/>
                <a:gd name="connsiteX94" fmla="*/ 1535490 w 1797805"/>
                <a:gd name="connsiteY94" fmla="*/ 1199564 h 2052950"/>
                <a:gd name="connsiteX95" fmla="*/ 1699130 w 1797805"/>
                <a:gd name="connsiteY95" fmla="*/ 1237664 h 2052950"/>
                <a:gd name="connsiteX96" fmla="*/ 1796856 w 1797805"/>
                <a:gd name="connsiteY96" fmla="*/ 1344820 h 2052950"/>
                <a:gd name="connsiteX97" fmla="*/ 1790856 w 1797805"/>
                <a:gd name="connsiteY97" fmla="*/ 1375681 h 2052950"/>
                <a:gd name="connsiteX98" fmla="*/ 1778473 w 1797805"/>
                <a:gd name="connsiteY98" fmla="*/ 1397017 h 2052950"/>
                <a:gd name="connsiteX99" fmla="*/ 1790856 w 1797805"/>
                <a:gd name="connsiteY99" fmla="*/ 1418544 h 2052950"/>
                <a:gd name="connsiteX100" fmla="*/ 1790856 w 1797805"/>
                <a:gd name="connsiteY100" fmla="*/ 1479313 h 2052950"/>
                <a:gd name="connsiteX101" fmla="*/ 1790856 w 1797805"/>
                <a:gd name="connsiteY101" fmla="*/ 1479885 h 2052950"/>
                <a:gd name="connsiteX102" fmla="*/ 1778759 w 1797805"/>
                <a:gd name="connsiteY102" fmla="*/ 1500649 h 2052950"/>
                <a:gd name="connsiteX103" fmla="*/ 1791141 w 1797805"/>
                <a:gd name="connsiteY103" fmla="*/ 1522271 h 2052950"/>
                <a:gd name="connsiteX104" fmla="*/ 1791141 w 1797805"/>
                <a:gd name="connsiteY104" fmla="*/ 1583041 h 2052950"/>
                <a:gd name="connsiteX105" fmla="*/ 1778473 w 1797805"/>
                <a:gd name="connsiteY105" fmla="*/ 1604567 h 2052950"/>
                <a:gd name="connsiteX106" fmla="*/ 1791141 w 1797805"/>
                <a:gd name="connsiteY106" fmla="*/ 1626189 h 2052950"/>
                <a:gd name="connsiteX107" fmla="*/ 1797142 w 1797805"/>
                <a:gd name="connsiteY107" fmla="*/ 1656478 h 2052950"/>
                <a:gd name="connsiteX108" fmla="*/ 1791141 w 1797805"/>
                <a:gd name="connsiteY108" fmla="*/ 1686958 h 2052950"/>
                <a:gd name="connsiteX109" fmla="*/ 1778473 w 1797805"/>
                <a:gd name="connsiteY109" fmla="*/ 1708580 h 2052950"/>
                <a:gd name="connsiteX110" fmla="*/ 1791522 w 1797805"/>
                <a:gd name="connsiteY110" fmla="*/ 1730773 h 2052950"/>
                <a:gd name="connsiteX111" fmla="*/ 1797523 w 1797805"/>
                <a:gd name="connsiteY111" fmla="*/ 1761253 h 2052950"/>
                <a:gd name="connsiteX112" fmla="*/ 1699797 w 1797805"/>
                <a:gd name="connsiteY112" fmla="*/ 1868695 h 2052950"/>
                <a:gd name="connsiteX113" fmla="*/ 1458147 w 1797805"/>
                <a:gd name="connsiteY113" fmla="*/ 1910320 h 2052950"/>
                <a:gd name="connsiteX114" fmla="*/ 1368422 w 1797805"/>
                <a:gd name="connsiteY114" fmla="*/ 1905748 h 2052950"/>
                <a:gd name="connsiteX115" fmla="*/ 1292222 w 1797805"/>
                <a:gd name="connsiteY115" fmla="*/ 1892984 h 2052950"/>
                <a:gd name="connsiteX116" fmla="*/ 1175541 w 1797805"/>
                <a:gd name="connsiteY116" fmla="*/ 2008618 h 2052950"/>
                <a:gd name="connsiteX117" fmla="*/ 728075 w 1797805"/>
                <a:gd name="connsiteY117" fmla="*/ 1889765 h 2052950"/>
                <a:gd name="connsiteX118" fmla="*/ 683860 w 1797805"/>
                <a:gd name="connsiteY118" fmla="*/ 1725916 h 2052950"/>
                <a:gd name="connsiteX119" fmla="*/ 683860 w 1797805"/>
                <a:gd name="connsiteY119" fmla="*/ 1725916 h 2052950"/>
                <a:gd name="connsiteX120" fmla="*/ 691766 w 1797805"/>
                <a:gd name="connsiteY120" fmla="*/ 1655145 h 2052950"/>
                <a:gd name="connsiteX121" fmla="*/ 96072 w 1797805"/>
                <a:gd name="connsiteY121" fmla="*/ 1655145 h 2052950"/>
                <a:gd name="connsiteX122" fmla="*/ 71784 w 1797805"/>
                <a:gd name="connsiteY122" fmla="*/ 1645620 h 2052950"/>
                <a:gd name="connsiteX123" fmla="*/ 71784 w 1797805"/>
                <a:gd name="connsiteY123" fmla="*/ 1645620 h 2052950"/>
                <a:gd name="connsiteX124" fmla="*/ 71784 w 1797805"/>
                <a:gd name="connsiteY124" fmla="*/ 1597042 h 2052950"/>
                <a:gd name="connsiteX125" fmla="*/ 72927 w 1797805"/>
                <a:gd name="connsiteY125" fmla="*/ 1595995 h 2052950"/>
                <a:gd name="connsiteX126" fmla="*/ 96072 w 1797805"/>
                <a:gd name="connsiteY126" fmla="*/ 1587041 h 2052950"/>
                <a:gd name="connsiteX127" fmla="*/ 715197 w 1797805"/>
                <a:gd name="connsiteY127" fmla="*/ 1587041 h 2052950"/>
                <a:gd name="connsiteX128" fmla="*/ 767585 w 1797805"/>
                <a:gd name="connsiteY128" fmla="*/ 1508174 h 2052950"/>
                <a:gd name="connsiteX129" fmla="*/ 96072 w 1797805"/>
                <a:gd name="connsiteY129" fmla="*/ 1508174 h 2052950"/>
                <a:gd name="connsiteX130" fmla="*/ 71784 w 1797805"/>
                <a:gd name="connsiteY130" fmla="*/ 1498173 h 2052950"/>
                <a:gd name="connsiteX131" fmla="*/ 71784 w 1797805"/>
                <a:gd name="connsiteY131" fmla="*/ 1498173 h 2052950"/>
                <a:gd name="connsiteX132" fmla="*/ 61782 w 1797805"/>
                <a:gd name="connsiteY132" fmla="*/ 1473789 h 2052950"/>
                <a:gd name="connsiteX133" fmla="*/ 71784 w 1797805"/>
                <a:gd name="connsiteY133" fmla="*/ 1449500 h 2052950"/>
                <a:gd name="connsiteX134" fmla="*/ 72927 w 1797805"/>
                <a:gd name="connsiteY134" fmla="*/ 1448452 h 2052950"/>
                <a:gd name="connsiteX135" fmla="*/ 96072 w 1797805"/>
                <a:gd name="connsiteY135" fmla="*/ 1439499 h 2052950"/>
                <a:gd name="connsiteX136" fmla="*/ 180083 w 1797805"/>
                <a:gd name="connsiteY136" fmla="*/ 1439499 h 2052950"/>
                <a:gd name="connsiteX137" fmla="*/ 208658 w 1797805"/>
                <a:gd name="connsiteY137" fmla="*/ 1410924 h 2052950"/>
                <a:gd name="connsiteX138" fmla="*/ 208658 w 1797805"/>
                <a:gd name="connsiteY138" fmla="*/ 780655 h 2052950"/>
                <a:gd name="connsiteX139" fmla="*/ 180083 w 1797805"/>
                <a:gd name="connsiteY139" fmla="*/ 752080 h 2052950"/>
                <a:gd name="connsiteX140" fmla="*/ 96072 w 1797805"/>
                <a:gd name="connsiteY140" fmla="*/ 752080 h 2052950"/>
                <a:gd name="connsiteX141" fmla="*/ 71784 w 1797805"/>
                <a:gd name="connsiteY141" fmla="*/ 742078 h 2052950"/>
                <a:gd name="connsiteX142" fmla="*/ 71784 w 1797805"/>
                <a:gd name="connsiteY142" fmla="*/ 742078 h 2052950"/>
                <a:gd name="connsiteX143" fmla="*/ 71784 w 1797805"/>
                <a:gd name="connsiteY143" fmla="*/ 693501 h 2052950"/>
                <a:gd name="connsiteX144" fmla="*/ 72927 w 1797805"/>
                <a:gd name="connsiteY144" fmla="*/ 692358 h 2052950"/>
                <a:gd name="connsiteX145" fmla="*/ 96072 w 1797805"/>
                <a:gd name="connsiteY145" fmla="*/ 683500 h 2052950"/>
                <a:gd name="connsiteX146" fmla="*/ 96072 w 1797805"/>
                <a:gd name="connsiteY146" fmla="*/ 683500 h 2052950"/>
                <a:gd name="connsiteX147" fmla="*/ 1690176 w 1797805"/>
                <a:gd name="connsiteY147" fmla="*/ 683500 h 2052950"/>
                <a:gd name="connsiteX148" fmla="*/ 1690176 w 1797805"/>
                <a:gd name="connsiteY148" fmla="*/ 683500 h 2052950"/>
                <a:gd name="connsiteX149" fmla="*/ 1714465 w 1797805"/>
                <a:gd name="connsiteY149" fmla="*/ 693025 h 2052950"/>
                <a:gd name="connsiteX150" fmla="*/ 1714465 w 1797805"/>
                <a:gd name="connsiteY150" fmla="*/ 741602 h 2052950"/>
                <a:gd name="connsiteX151" fmla="*/ 1690176 w 1797805"/>
                <a:gd name="connsiteY151" fmla="*/ 751603 h 2052950"/>
                <a:gd name="connsiteX152" fmla="*/ 1564351 w 1797805"/>
                <a:gd name="connsiteY152" fmla="*/ 751603 h 2052950"/>
                <a:gd name="connsiteX153" fmla="*/ 1535776 w 1797805"/>
                <a:gd name="connsiteY153" fmla="*/ 780178 h 2052950"/>
                <a:gd name="connsiteX154" fmla="*/ 1457195 w 1797805"/>
                <a:gd name="connsiteY154" fmla="*/ 1260905 h 2052950"/>
                <a:gd name="connsiteX155" fmla="*/ 1266695 w 1797805"/>
                <a:gd name="connsiteY155" fmla="*/ 1287385 h 2052950"/>
                <a:gd name="connsiteX156" fmla="*/ 1182780 w 1797805"/>
                <a:gd name="connsiteY156" fmla="*/ 1344535 h 2052950"/>
                <a:gd name="connsiteX157" fmla="*/ 1266695 w 1797805"/>
                <a:gd name="connsiteY157" fmla="*/ 1402351 h 2052950"/>
                <a:gd name="connsiteX158" fmla="*/ 1647695 w 1797805"/>
                <a:gd name="connsiteY158" fmla="*/ 1402351 h 2052950"/>
                <a:gd name="connsiteX159" fmla="*/ 1731705 w 1797805"/>
                <a:gd name="connsiteY159" fmla="*/ 1344535 h 2052950"/>
                <a:gd name="connsiteX160" fmla="*/ 1647695 w 1797805"/>
                <a:gd name="connsiteY160" fmla="*/ 1287385 h 2052950"/>
                <a:gd name="connsiteX161" fmla="*/ 1457195 w 1797805"/>
                <a:gd name="connsiteY161" fmla="*/ 1260905 h 2052950"/>
                <a:gd name="connsiteX162" fmla="*/ 1338132 w 1797805"/>
                <a:gd name="connsiteY162" fmla="*/ 1731345 h 2052950"/>
                <a:gd name="connsiteX163" fmla="*/ 1391854 w 1797805"/>
                <a:gd name="connsiteY163" fmla="*/ 1738108 h 2052950"/>
                <a:gd name="connsiteX164" fmla="*/ 1457766 w 1797805"/>
                <a:gd name="connsiteY164" fmla="*/ 1741060 h 2052950"/>
                <a:gd name="connsiteX165" fmla="*/ 1609500 w 1797805"/>
                <a:gd name="connsiteY165" fmla="*/ 1724868 h 2052950"/>
                <a:gd name="connsiteX166" fmla="*/ 1712560 w 1797805"/>
                <a:gd name="connsiteY166" fmla="*/ 1683053 h 2052950"/>
                <a:gd name="connsiteX167" fmla="*/ 1712560 w 1797805"/>
                <a:gd name="connsiteY167" fmla="*/ 1683053 h 2052950"/>
                <a:gd name="connsiteX168" fmla="*/ 1726086 w 1797805"/>
                <a:gd name="connsiteY168" fmla="*/ 1670099 h 2052950"/>
                <a:gd name="connsiteX169" fmla="*/ 1726086 w 1797805"/>
                <a:gd name="connsiteY169" fmla="*/ 1670099 h 2052950"/>
                <a:gd name="connsiteX170" fmla="*/ 1731801 w 1797805"/>
                <a:gd name="connsiteY170" fmla="*/ 1657145 h 2052950"/>
                <a:gd name="connsiteX171" fmla="*/ 1729610 w 1797805"/>
                <a:gd name="connsiteY171" fmla="*/ 1649525 h 2052950"/>
                <a:gd name="connsiteX172" fmla="*/ 1727991 w 1797805"/>
                <a:gd name="connsiteY172" fmla="*/ 1646858 h 2052950"/>
                <a:gd name="connsiteX173" fmla="*/ 1676651 w 1797805"/>
                <a:gd name="connsiteY173" fmla="*/ 1669528 h 2052950"/>
                <a:gd name="connsiteX174" fmla="*/ 1602928 w 1797805"/>
                <a:gd name="connsiteY174" fmla="*/ 1689244 h 2052950"/>
                <a:gd name="connsiteX175" fmla="*/ 1532252 w 1797805"/>
                <a:gd name="connsiteY175" fmla="*/ 1698769 h 2052950"/>
                <a:gd name="connsiteX176" fmla="*/ 1457481 w 1797805"/>
                <a:gd name="connsiteY176" fmla="*/ 1702008 h 2052950"/>
                <a:gd name="connsiteX177" fmla="*/ 1388901 w 1797805"/>
                <a:gd name="connsiteY177" fmla="*/ 1699341 h 2052950"/>
                <a:gd name="connsiteX178" fmla="*/ 1336228 w 1797805"/>
                <a:gd name="connsiteY178" fmla="*/ 1693054 h 2052950"/>
                <a:gd name="connsiteX179" fmla="*/ 1336989 w 1797805"/>
                <a:gd name="connsiteY179" fmla="*/ 1702579 h 2052950"/>
                <a:gd name="connsiteX180" fmla="*/ 1337847 w 1797805"/>
                <a:gd name="connsiteY180" fmla="*/ 1725249 h 2052950"/>
                <a:gd name="connsiteX181" fmla="*/ 1458147 w 1797805"/>
                <a:gd name="connsiteY181" fmla="*/ 1845073 h 2052950"/>
                <a:gd name="connsiteX182" fmla="*/ 1648647 w 1797805"/>
                <a:gd name="connsiteY182" fmla="*/ 1818594 h 2052950"/>
                <a:gd name="connsiteX183" fmla="*/ 1732658 w 1797805"/>
                <a:gd name="connsiteY183" fmla="*/ 1761444 h 2052950"/>
                <a:gd name="connsiteX184" fmla="*/ 1730467 w 1797805"/>
                <a:gd name="connsiteY184" fmla="*/ 1753919 h 2052950"/>
                <a:gd name="connsiteX185" fmla="*/ 1728848 w 1797805"/>
                <a:gd name="connsiteY185" fmla="*/ 1750871 h 2052950"/>
                <a:gd name="connsiteX186" fmla="*/ 1615691 w 1797805"/>
                <a:gd name="connsiteY186" fmla="*/ 1790876 h 2052950"/>
                <a:gd name="connsiteX187" fmla="*/ 1458147 w 1797805"/>
                <a:gd name="connsiteY187" fmla="*/ 1806116 h 2052950"/>
                <a:gd name="connsiteX188" fmla="*/ 1388139 w 1797805"/>
                <a:gd name="connsiteY188" fmla="*/ 1803163 h 2052950"/>
                <a:gd name="connsiteX189" fmla="*/ 1330989 w 1797805"/>
                <a:gd name="connsiteY189" fmla="*/ 1796115 h 2052950"/>
                <a:gd name="connsiteX190" fmla="*/ 1326131 w 1797805"/>
                <a:gd name="connsiteY190" fmla="*/ 1815165 h 2052950"/>
                <a:gd name="connsiteX191" fmla="*/ 1320797 w 1797805"/>
                <a:gd name="connsiteY191" fmla="*/ 1832119 h 2052950"/>
                <a:gd name="connsiteX192" fmla="*/ 1381281 w 1797805"/>
                <a:gd name="connsiteY192" fmla="*/ 1841073 h 2052950"/>
                <a:gd name="connsiteX193" fmla="*/ 1458243 w 1797805"/>
                <a:gd name="connsiteY193" fmla="*/ 1844883 h 2052950"/>
                <a:gd name="connsiteX194" fmla="*/ 1322607 w 1797805"/>
                <a:gd name="connsiteY194" fmla="*/ 1624665 h 2052950"/>
                <a:gd name="connsiteX195" fmla="*/ 1324702 w 1797805"/>
                <a:gd name="connsiteY195" fmla="*/ 1625236 h 2052950"/>
                <a:gd name="connsiteX196" fmla="*/ 1458052 w 1797805"/>
                <a:gd name="connsiteY196" fmla="*/ 1637143 h 2052950"/>
                <a:gd name="connsiteX197" fmla="*/ 1458052 w 1797805"/>
                <a:gd name="connsiteY197" fmla="*/ 1637143 h 2052950"/>
                <a:gd name="connsiteX198" fmla="*/ 1591402 w 1797805"/>
                <a:gd name="connsiteY198" fmla="*/ 1625236 h 2052950"/>
                <a:gd name="connsiteX199" fmla="*/ 1663221 w 1797805"/>
                <a:gd name="connsiteY199" fmla="*/ 1605520 h 2052950"/>
                <a:gd name="connsiteX200" fmla="*/ 1713417 w 1797805"/>
                <a:gd name="connsiteY200" fmla="*/ 1579326 h 2052950"/>
                <a:gd name="connsiteX201" fmla="*/ 1713417 w 1797805"/>
                <a:gd name="connsiteY201" fmla="*/ 1579326 h 2052950"/>
                <a:gd name="connsiteX202" fmla="*/ 1728562 w 1797805"/>
                <a:gd name="connsiteY202" fmla="*/ 1564467 h 2052950"/>
                <a:gd name="connsiteX203" fmla="*/ 1728562 w 1797805"/>
                <a:gd name="connsiteY203" fmla="*/ 1563705 h 2052950"/>
                <a:gd name="connsiteX204" fmla="*/ 1732372 w 1797805"/>
                <a:gd name="connsiteY204" fmla="*/ 1553418 h 2052950"/>
                <a:gd name="connsiteX205" fmla="*/ 1730181 w 1797805"/>
                <a:gd name="connsiteY205" fmla="*/ 1545607 h 2052950"/>
                <a:gd name="connsiteX206" fmla="*/ 1728848 w 1797805"/>
                <a:gd name="connsiteY206" fmla="*/ 1542940 h 2052950"/>
                <a:gd name="connsiteX207" fmla="*/ 1677508 w 1797805"/>
                <a:gd name="connsiteY207" fmla="*/ 1565896 h 2052950"/>
                <a:gd name="connsiteX208" fmla="*/ 1603785 w 1797805"/>
                <a:gd name="connsiteY208" fmla="*/ 1584946 h 2052950"/>
                <a:gd name="connsiteX209" fmla="*/ 1533109 w 1797805"/>
                <a:gd name="connsiteY209" fmla="*/ 1594947 h 2052950"/>
                <a:gd name="connsiteX210" fmla="*/ 1458052 w 1797805"/>
                <a:gd name="connsiteY210" fmla="*/ 1598376 h 2052950"/>
                <a:gd name="connsiteX211" fmla="*/ 1384043 w 1797805"/>
                <a:gd name="connsiteY211" fmla="*/ 1595137 h 2052950"/>
                <a:gd name="connsiteX212" fmla="*/ 1314320 w 1797805"/>
                <a:gd name="connsiteY212" fmla="*/ 1585612 h 2052950"/>
                <a:gd name="connsiteX213" fmla="*/ 1306224 w 1797805"/>
                <a:gd name="connsiteY213" fmla="*/ 1583993 h 2052950"/>
                <a:gd name="connsiteX214" fmla="*/ 1312224 w 1797805"/>
                <a:gd name="connsiteY214" fmla="*/ 1597233 h 2052950"/>
                <a:gd name="connsiteX215" fmla="*/ 1322512 w 1797805"/>
                <a:gd name="connsiteY215" fmla="*/ 1624474 h 2052950"/>
                <a:gd name="connsiteX216" fmla="*/ 1322607 w 1797805"/>
                <a:gd name="connsiteY216" fmla="*/ 1521319 h 2052950"/>
                <a:gd name="connsiteX217" fmla="*/ 1324226 w 1797805"/>
                <a:gd name="connsiteY217" fmla="*/ 1521319 h 2052950"/>
                <a:gd name="connsiteX218" fmla="*/ 1457576 w 1797805"/>
                <a:gd name="connsiteY218" fmla="*/ 1533130 h 2052950"/>
                <a:gd name="connsiteX219" fmla="*/ 1457576 w 1797805"/>
                <a:gd name="connsiteY219" fmla="*/ 1533130 h 2052950"/>
                <a:gd name="connsiteX220" fmla="*/ 1591497 w 1797805"/>
                <a:gd name="connsiteY220" fmla="*/ 1521223 h 2052950"/>
                <a:gd name="connsiteX221" fmla="*/ 1663602 w 1797805"/>
                <a:gd name="connsiteY221" fmla="*/ 1501221 h 2052950"/>
                <a:gd name="connsiteX222" fmla="*/ 1713227 w 1797805"/>
                <a:gd name="connsiteY222" fmla="*/ 1475027 h 2052950"/>
                <a:gd name="connsiteX223" fmla="*/ 1713227 w 1797805"/>
                <a:gd name="connsiteY223" fmla="*/ 1475027 h 2052950"/>
                <a:gd name="connsiteX224" fmla="*/ 1728372 w 1797805"/>
                <a:gd name="connsiteY224" fmla="*/ 1460168 h 2052950"/>
                <a:gd name="connsiteX225" fmla="*/ 1732467 w 1797805"/>
                <a:gd name="connsiteY225" fmla="*/ 1449119 h 2052950"/>
                <a:gd name="connsiteX226" fmla="*/ 1730277 w 1797805"/>
                <a:gd name="connsiteY226" fmla="*/ 1441499 h 2052950"/>
                <a:gd name="connsiteX227" fmla="*/ 1728657 w 1797805"/>
                <a:gd name="connsiteY227" fmla="*/ 1438546 h 2052950"/>
                <a:gd name="connsiteX228" fmla="*/ 1615500 w 1797805"/>
                <a:gd name="connsiteY228" fmla="*/ 1478551 h 2052950"/>
                <a:gd name="connsiteX229" fmla="*/ 1300413 w 1797805"/>
                <a:gd name="connsiteY229" fmla="*/ 1478551 h 2052950"/>
                <a:gd name="connsiteX230" fmla="*/ 1187256 w 1797805"/>
                <a:gd name="connsiteY230" fmla="*/ 1438546 h 2052950"/>
                <a:gd name="connsiteX231" fmla="*/ 1185637 w 1797805"/>
                <a:gd name="connsiteY231" fmla="*/ 1441499 h 2052950"/>
                <a:gd name="connsiteX232" fmla="*/ 1183542 w 1797805"/>
                <a:gd name="connsiteY232" fmla="*/ 1447214 h 2052950"/>
                <a:gd name="connsiteX233" fmla="*/ 1215927 w 1797805"/>
                <a:gd name="connsiteY233" fmla="*/ 1470169 h 2052950"/>
                <a:gd name="connsiteX234" fmla="*/ 1247740 w 1797805"/>
                <a:gd name="connsiteY234" fmla="*/ 1499316 h 2052950"/>
                <a:gd name="connsiteX235" fmla="*/ 1281268 w 1797805"/>
                <a:gd name="connsiteY235" fmla="*/ 1510936 h 2052950"/>
                <a:gd name="connsiteX236" fmla="*/ 1322321 w 1797805"/>
                <a:gd name="connsiteY236" fmla="*/ 1520461 h 2052950"/>
                <a:gd name="connsiteX237" fmla="*/ 1011330 w 1797805"/>
                <a:gd name="connsiteY237" fmla="*/ 1988044 h 2052950"/>
                <a:gd name="connsiteX238" fmla="*/ 1273448 w 1797805"/>
                <a:gd name="connsiteY238" fmla="*/ 1725906 h 2052950"/>
                <a:gd name="connsiteX239" fmla="*/ 1011311 w 1797805"/>
                <a:gd name="connsiteY239" fmla="*/ 1463788 h 2052950"/>
                <a:gd name="connsiteX240" fmla="*/ 749192 w 1797805"/>
                <a:gd name="connsiteY240" fmla="*/ 1725925 h 2052950"/>
                <a:gd name="connsiteX241" fmla="*/ 826069 w 1797805"/>
                <a:gd name="connsiteY241" fmla="*/ 1911367 h 2052950"/>
                <a:gd name="connsiteX242" fmla="*/ 1011330 w 1797805"/>
                <a:gd name="connsiteY242" fmla="*/ 1988044 h 2052950"/>
                <a:gd name="connsiteX243" fmla="*/ 895601 w 1797805"/>
                <a:gd name="connsiteY243" fmla="*/ 71423 h 2052950"/>
                <a:gd name="connsiteX244" fmla="*/ 897982 w 1797805"/>
                <a:gd name="connsiteY244" fmla="*/ 71423 h 2052950"/>
                <a:gd name="connsiteX245" fmla="*/ 915318 w 1797805"/>
                <a:gd name="connsiteY245" fmla="*/ 74376 h 2052950"/>
                <a:gd name="connsiteX246" fmla="*/ 1701797 w 1797805"/>
                <a:gd name="connsiteY246" fmla="*/ 487951 h 2052950"/>
                <a:gd name="connsiteX247" fmla="*/ 1718847 w 1797805"/>
                <a:gd name="connsiteY247" fmla="*/ 514145 h 2052950"/>
                <a:gd name="connsiteX248" fmla="*/ 1690272 w 1797805"/>
                <a:gd name="connsiteY248" fmla="*/ 542720 h 2052950"/>
                <a:gd name="connsiteX249" fmla="*/ 96072 w 1797805"/>
                <a:gd name="connsiteY249" fmla="*/ 542720 h 2052950"/>
                <a:gd name="connsiteX250" fmla="*/ 71022 w 1797805"/>
                <a:gd name="connsiteY250" fmla="*/ 527575 h 2052950"/>
                <a:gd name="connsiteX251" fmla="*/ 82928 w 1797805"/>
                <a:gd name="connsiteY251" fmla="*/ 489475 h 2052950"/>
                <a:gd name="connsiteX252" fmla="*/ 871026 w 1797805"/>
                <a:gd name="connsiteY252" fmla="*/ 74376 h 2052950"/>
                <a:gd name="connsiteX253" fmla="*/ 888267 w 1797805"/>
                <a:gd name="connsiteY253" fmla="*/ 71137 h 2052950"/>
                <a:gd name="connsiteX254" fmla="*/ 890743 w 1797805"/>
                <a:gd name="connsiteY254" fmla="*/ 71137 h 2052950"/>
                <a:gd name="connsiteX255" fmla="*/ 893124 w 1797805"/>
                <a:gd name="connsiteY255" fmla="*/ 71137 h 2052950"/>
                <a:gd name="connsiteX256" fmla="*/ 696814 w 1797805"/>
                <a:gd name="connsiteY256" fmla="*/ 1409781 h 2052950"/>
                <a:gd name="connsiteX257" fmla="*/ 696814 w 1797805"/>
                <a:gd name="connsiteY257" fmla="*/ 780655 h 2052950"/>
                <a:gd name="connsiteX258" fmla="*/ 725389 w 1797805"/>
                <a:gd name="connsiteY258" fmla="*/ 752080 h 2052950"/>
                <a:gd name="connsiteX259" fmla="*/ 809114 w 1797805"/>
                <a:gd name="connsiteY259" fmla="*/ 752080 h 2052950"/>
                <a:gd name="connsiteX260" fmla="*/ 837689 w 1797805"/>
                <a:gd name="connsiteY260" fmla="*/ 780655 h 2052950"/>
                <a:gd name="connsiteX261" fmla="*/ 837689 w 1797805"/>
                <a:gd name="connsiteY261" fmla="*/ 1409781 h 2052950"/>
                <a:gd name="connsiteX262" fmla="*/ 809114 w 1797805"/>
                <a:gd name="connsiteY262" fmla="*/ 1438356 h 2052950"/>
                <a:gd name="connsiteX263" fmla="*/ 725389 w 1797805"/>
                <a:gd name="connsiteY263" fmla="*/ 1438356 h 2052950"/>
                <a:gd name="connsiteX264" fmla="*/ 696814 w 1797805"/>
                <a:gd name="connsiteY264" fmla="*/ 1409781 h 2052950"/>
                <a:gd name="connsiteX265" fmla="*/ 628044 w 1797805"/>
                <a:gd name="connsiteY265" fmla="*/ 780655 h 2052950"/>
                <a:gd name="connsiteX266" fmla="*/ 628044 w 1797805"/>
                <a:gd name="connsiteY266" fmla="*/ 1409781 h 2052950"/>
                <a:gd name="connsiteX267" fmla="*/ 599469 w 1797805"/>
                <a:gd name="connsiteY267" fmla="*/ 1438356 h 2052950"/>
                <a:gd name="connsiteX268" fmla="*/ 515458 w 1797805"/>
                <a:gd name="connsiteY268" fmla="*/ 1438356 h 2052950"/>
                <a:gd name="connsiteX269" fmla="*/ 486883 w 1797805"/>
                <a:gd name="connsiteY269" fmla="*/ 1409781 h 2052950"/>
                <a:gd name="connsiteX270" fmla="*/ 486883 w 1797805"/>
                <a:gd name="connsiteY270" fmla="*/ 780655 h 2052950"/>
                <a:gd name="connsiteX271" fmla="*/ 515458 w 1797805"/>
                <a:gd name="connsiteY271" fmla="*/ 752080 h 2052950"/>
                <a:gd name="connsiteX272" fmla="*/ 599469 w 1797805"/>
                <a:gd name="connsiteY272" fmla="*/ 752080 h 2052950"/>
                <a:gd name="connsiteX273" fmla="*/ 628044 w 1797805"/>
                <a:gd name="connsiteY273" fmla="*/ 780655 h 2052950"/>
                <a:gd name="connsiteX274" fmla="*/ 277047 w 1797805"/>
                <a:gd name="connsiteY274" fmla="*/ 1409781 h 2052950"/>
                <a:gd name="connsiteX275" fmla="*/ 277047 w 1797805"/>
                <a:gd name="connsiteY275" fmla="*/ 780655 h 2052950"/>
                <a:gd name="connsiteX276" fmla="*/ 305622 w 1797805"/>
                <a:gd name="connsiteY276" fmla="*/ 752080 h 2052950"/>
                <a:gd name="connsiteX277" fmla="*/ 389538 w 1797805"/>
                <a:gd name="connsiteY277" fmla="*/ 752080 h 2052950"/>
                <a:gd name="connsiteX278" fmla="*/ 418113 w 1797805"/>
                <a:gd name="connsiteY278" fmla="*/ 780655 h 2052950"/>
                <a:gd name="connsiteX279" fmla="*/ 418113 w 1797805"/>
                <a:gd name="connsiteY279" fmla="*/ 1409781 h 2052950"/>
                <a:gd name="connsiteX280" fmla="*/ 389538 w 1797805"/>
                <a:gd name="connsiteY280" fmla="*/ 1438356 h 2052950"/>
                <a:gd name="connsiteX281" fmla="*/ 305622 w 1797805"/>
                <a:gd name="connsiteY281" fmla="*/ 1438356 h 2052950"/>
                <a:gd name="connsiteX282" fmla="*/ 277047 w 1797805"/>
                <a:gd name="connsiteY282" fmla="*/ 1409781 h 20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1797805" h="2052950">
                  <a:moveTo>
                    <a:pt x="1734372" y="427563"/>
                  </a:moveTo>
                  <a:lnTo>
                    <a:pt x="942845" y="11130"/>
                  </a:lnTo>
                  <a:cubicBezTo>
                    <a:pt x="910841" y="-4181"/>
                    <a:pt x="873531" y="-3759"/>
                    <a:pt x="841880" y="12273"/>
                  </a:cubicBezTo>
                  <a:lnTo>
                    <a:pt x="51305" y="428325"/>
                  </a:lnTo>
                  <a:cubicBezTo>
                    <a:pt x="11766" y="449146"/>
                    <a:pt x="-8322" y="494371"/>
                    <a:pt x="2727" y="537672"/>
                  </a:cubicBezTo>
                  <a:cubicBezTo>
                    <a:pt x="13434" y="581030"/>
                    <a:pt x="52267" y="611538"/>
                    <a:pt x="96930" y="611681"/>
                  </a:cubicBezTo>
                  <a:lnTo>
                    <a:pt x="1690748" y="611681"/>
                  </a:lnTo>
                  <a:cubicBezTo>
                    <a:pt x="1712408" y="611672"/>
                    <a:pt x="1733429" y="604318"/>
                    <a:pt x="1750374" y="590821"/>
                  </a:cubicBezTo>
                  <a:cubicBezTo>
                    <a:pt x="1767605" y="577601"/>
                    <a:pt x="1779721" y="558817"/>
                    <a:pt x="1784664" y="537672"/>
                  </a:cubicBezTo>
                  <a:cubicBezTo>
                    <a:pt x="1789980" y="516612"/>
                    <a:pt x="1788103" y="494390"/>
                    <a:pt x="1779330" y="474521"/>
                  </a:cubicBezTo>
                  <a:cubicBezTo>
                    <a:pt x="1770701" y="455623"/>
                    <a:pt x="1756337" y="439926"/>
                    <a:pt x="1738278" y="429658"/>
                  </a:cubicBezTo>
                  <a:cubicBezTo>
                    <a:pt x="1736773" y="429058"/>
                    <a:pt x="1735306" y="428363"/>
                    <a:pt x="1733896" y="427563"/>
                  </a:cubicBezTo>
                  <a:close/>
                  <a:moveTo>
                    <a:pt x="881790" y="1715914"/>
                  </a:moveTo>
                  <a:lnTo>
                    <a:pt x="910936" y="1715914"/>
                  </a:lnTo>
                  <a:lnTo>
                    <a:pt x="910936" y="1586851"/>
                  </a:lnTo>
                  <a:cubicBezTo>
                    <a:pt x="909050" y="1568325"/>
                    <a:pt x="922538" y="1551770"/>
                    <a:pt x="941054" y="1549884"/>
                  </a:cubicBezTo>
                  <a:cubicBezTo>
                    <a:pt x="943359" y="1549646"/>
                    <a:pt x="945683" y="1549655"/>
                    <a:pt x="947988" y="1549894"/>
                  </a:cubicBezTo>
                  <a:lnTo>
                    <a:pt x="1043810" y="1549894"/>
                  </a:lnTo>
                  <a:cubicBezTo>
                    <a:pt x="1062631" y="1549560"/>
                    <a:pt x="1081396" y="1552132"/>
                    <a:pt x="1099436" y="1557514"/>
                  </a:cubicBezTo>
                  <a:cubicBezTo>
                    <a:pt x="1114952" y="1561943"/>
                    <a:pt x="1129259" y="1569858"/>
                    <a:pt x="1141251" y="1580659"/>
                  </a:cubicBezTo>
                  <a:cubicBezTo>
                    <a:pt x="1152357" y="1590984"/>
                    <a:pt x="1161044" y="1603634"/>
                    <a:pt x="1166682" y="1617712"/>
                  </a:cubicBezTo>
                  <a:cubicBezTo>
                    <a:pt x="1172464" y="1632685"/>
                    <a:pt x="1175312" y="1648620"/>
                    <a:pt x="1175064" y="1664670"/>
                  </a:cubicBezTo>
                  <a:cubicBezTo>
                    <a:pt x="1175169" y="1678519"/>
                    <a:pt x="1172979" y="1692292"/>
                    <a:pt x="1168587" y="1705437"/>
                  </a:cubicBezTo>
                  <a:cubicBezTo>
                    <a:pt x="1166435" y="1711857"/>
                    <a:pt x="1163730" y="1718067"/>
                    <a:pt x="1160491" y="1724011"/>
                  </a:cubicBezTo>
                  <a:cubicBezTo>
                    <a:pt x="1156957" y="1730230"/>
                    <a:pt x="1152871" y="1736126"/>
                    <a:pt x="1148299" y="1741632"/>
                  </a:cubicBezTo>
                  <a:cubicBezTo>
                    <a:pt x="1143003" y="1747909"/>
                    <a:pt x="1136812" y="1753367"/>
                    <a:pt x="1129916" y="1757824"/>
                  </a:cubicBezTo>
                  <a:cubicBezTo>
                    <a:pt x="1122487" y="1762596"/>
                    <a:pt x="1114524" y="1766502"/>
                    <a:pt x="1106199" y="1769445"/>
                  </a:cubicBezTo>
                  <a:cubicBezTo>
                    <a:pt x="1096769" y="1772826"/>
                    <a:pt x="1086996" y="1775160"/>
                    <a:pt x="1077052" y="1776398"/>
                  </a:cubicBezTo>
                  <a:cubicBezTo>
                    <a:pt x="1066051" y="1778084"/>
                    <a:pt x="1054935" y="1778913"/>
                    <a:pt x="1043810" y="1778875"/>
                  </a:cubicBezTo>
                  <a:lnTo>
                    <a:pt x="983040" y="1778875"/>
                  </a:lnTo>
                  <a:lnTo>
                    <a:pt x="983040" y="1797448"/>
                  </a:lnTo>
                  <a:lnTo>
                    <a:pt x="1070004" y="1797448"/>
                  </a:lnTo>
                  <a:cubicBezTo>
                    <a:pt x="1078348" y="1797534"/>
                    <a:pt x="1086311" y="1800963"/>
                    <a:pt x="1092102" y="1806973"/>
                  </a:cubicBezTo>
                  <a:cubicBezTo>
                    <a:pt x="1098064" y="1812917"/>
                    <a:pt x="1101484" y="1820937"/>
                    <a:pt x="1101627" y="1829357"/>
                  </a:cubicBezTo>
                  <a:cubicBezTo>
                    <a:pt x="1101627" y="1846664"/>
                    <a:pt x="1087596" y="1860694"/>
                    <a:pt x="1070289" y="1860694"/>
                  </a:cubicBezTo>
                  <a:lnTo>
                    <a:pt x="983326" y="1860694"/>
                  </a:lnTo>
                  <a:lnTo>
                    <a:pt x="983326" y="1883173"/>
                  </a:lnTo>
                  <a:cubicBezTo>
                    <a:pt x="983393" y="1887784"/>
                    <a:pt x="982478" y="1892365"/>
                    <a:pt x="980659" y="1896604"/>
                  </a:cubicBezTo>
                  <a:lnTo>
                    <a:pt x="980659" y="1896604"/>
                  </a:lnTo>
                  <a:cubicBezTo>
                    <a:pt x="979011" y="1900975"/>
                    <a:pt x="976449" y="1904938"/>
                    <a:pt x="973134" y="1908224"/>
                  </a:cubicBezTo>
                  <a:cubicBezTo>
                    <a:pt x="969801" y="1911625"/>
                    <a:pt x="965857" y="1914368"/>
                    <a:pt x="961514" y="1916320"/>
                  </a:cubicBezTo>
                  <a:cubicBezTo>
                    <a:pt x="957047" y="1918168"/>
                    <a:pt x="952256" y="1919102"/>
                    <a:pt x="947417" y="1919082"/>
                  </a:cubicBezTo>
                  <a:cubicBezTo>
                    <a:pt x="942607" y="1919168"/>
                    <a:pt x="937835" y="1918225"/>
                    <a:pt x="933415" y="1916320"/>
                  </a:cubicBezTo>
                  <a:cubicBezTo>
                    <a:pt x="928967" y="1914406"/>
                    <a:pt x="924928" y="1911653"/>
                    <a:pt x="921509" y="1908224"/>
                  </a:cubicBezTo>
                  <a:cubicBezTo>
                    <a:pt x="918261" y="1904881"/>
                    <a:pt x="915699" y="1900937"/>
                    <a:pt x="913984" y="1896604"/>
                  </a:cubicBezTo>
                  <a:cubicBezTo>
                    <a:pt x="912136" y="1892375"/>
                    <a:pt x="911193" y="1887793"/>
                    <a:pt x="911222" y="1883173"/>
                  </a:cubicBezTo>
                  <a:lnTo>
                    <a:pt x="911222" y="1860694"/>
                  </a:lnTo>
                  <a:lnTo>
                    <a:pt x="882075" y="1860694"/>
                  </a:lnTo>
                  <a:cubicBezTo>
                    <a:pt x="864769" y="1860694"/>
                    <a:pt x="850738" y="1846664"/>
                    <a:pt x="850738" y="1829357"/>
                  </a:cubicBezTo>
                  <a:cubicBezTo>
                    <a:pt x="850881" y="1820937"/>
                    <a:pt x="854301" y="1812917"/>
                    <a:pt x="860263" y="1806973"/>
                  </a:cubicBezTo>
                  <a:cubicBezTo>
                    <a:pt x="866064" y="1800982"/>
                    <a:pt x="874017" y="1797553"/>
                    <a:pt x="882361" y="1797448"/>
                  </a:cubicBezTo>
                  <a:lnTo>
                    <a:pt x="911508" y="1797448"/>
                  </a:lnTo>
                  <a:lnTo>
                    <a:pt x="911508" y="1779351"/>
                  </a:lnTo>
                  <a:lnTo>
                    <a:pt x="882361" y="1779351"/>
                  </a:lnTo>
                  <a:cubicBezTo>
                    <a:pt x="874017" y="1779246"/>
                    <a:pt x="866064" y="1775817"/>
                    <a:pt x="860263" y="1769826"/>
                  </a:cubicBezTo>
                  <a:cubicBezTo>
                    <a:pt x="847957" y="1757510"/>
                    <a:pt x="847957" y="1737565"/>
                    <a:pt x="860263" y="1725249"/>
                  </a:cubicBezTo>
                  <a:cubicBezTo>
                    <a:pt x="866045" y="1719229"/>
                    <a:pt x="874017" y="1715800"/>
                    <a:pt x="882361" y="1715724"/>
                  </a:cubicBezTo>
                  <a:close/>
                  <a:moveTo>
                    <a:pt x="1043715" y="1715914"/>
                  </a:moveTo>
                  <a:cubicBezTo>
                    <a:pt x="1059078" y="1717267"/>
                    <a:pt x="1074366" y="1712628"/>
                    <a:pt x="1086387" y="1702960"/>
                  </a:cubicBezTo>
                  <a:cubicBezTo>
                    <a:pt x="1096178" y="1692092"/>
                    <a:pt x="1100979" y="1677614"/>
                    <a:pt x="1099626" y="1663051"/>
                  </a:cubicBezTo>
                  <a:cubicBezTo>
                    <a:pt x="1100960" y="1649087"/>
                    <a:pt x="1096245" y="1635209"/>
                    <a:pt x="1086672" y="1624951"/>
                  </a:cubicBezTo>
                  <a:cubicBezTo>
                    <a:pt x="1074376" y="1615654"/>
                    <a:pt x="1059069" y="1611244"/>
                    <a:pt x="1043715" y="1612568"/>
                  </a:cubicBezTo>
                  <a:lnTo>
                    <a:pt x="982945" y="1612568"/>
                  </a:lnTo>
                  <a:lnTo>
                    <a:pt x="982945" y="1715629"/>
                  </a:lnTo>
                  <a:close/>
                  <a:moveTo>
                    <a:pt x="1011044" y="1398160"/>
                  </a:moveTo>
                  <a:cubicBezTo>
                    <a:pt x="1023236" y="1398217"/>
                    <a:pt x="1035418" y="1398951"/>
                    <a:pt x="1047525" y="1400351"/>
                  </a:cubicBezTo>
                  <a:lnTo>
                    <a:pt x="1047525" y="780655"/>
                  </a:lnTo>
                  <a:cubicBezTo>
                    <a:pt x="1047525" y="764872"/>
                    <a:pt x="1034733" y="752080"/>
                    <a:pt x="1018950" y="752080"/>
                  </a:cubicBezTo>
                  <a:lnTo>
                    <a:pt x="935225" y="752080"/>
                  </a:lnTo>
                  <a:cubicBezTo>
                    <a:pt x="919442" y="752080"/>
                    <a:pt x="906650" y="764872"/>
                    <a:pt x="906650" y="780655"/>
                  </a:cubicBezTo>
                  <a:lnTo>
                    <a:pt x="906650" y="1409781"/>
                  </a:lnTo>
                  <a:cubicBezTo>
                    <a:pt x="906545" y="1411610"/>
                    <a:pt x="906736" y="1413448"/>
                    <a:pt x="907221" y="1415210"/>
                  </a:cubicBezTo>
                  <a:cubicBezTo>
                    <a:pt x="940530" y="1404123"/>
                    <a:pt x="975373" y="1398370"/>
                    <a:pt x="1010472" y="1398160"/>
                  </a:cubicBezTo>
                  <a:close/>
                  <a:moveTo>
                    <a:pt x="1116962" y="1416448"/>
                  </a:moveTo>
                  <a:lnTo>
                    <a:pt x="1124296" y="1418925"/>
                  </a:lnTo>
                  <a:cubicBezTo>
                    <a:pt x="1125553" y="1415629"/>
                    <a:pt x="1127087" y="1412448"/>
                    <a:pt x="1128868" y="1409400"/>
                  </a:cubicBezTo>
                  <a:cubicBezTo>
                    <a:pt x="1131107" y="1405295"/>
                    <a:pt x="1133621" y="1401351"/>
                    <a:pt x="1136393" y="1397589"/>
                  </a:cubicBezTo>
                  <a:cubicBezTo>
                    <a:pt x="1131402" y="1391017"/>
                    <a:pt x="1127249" y="1383844"/>
                    <a:pt x="1124011" y="1376253"/>
                  </a:cubicBezTo>
                  <a:cubicBezTo>
                    <a:pt x="1119981" y="1366471"/>
                    <a:pt x="1117972" y="1355974"/>
                    <a:pt x="1118105" y="1345392"/>
                  </a:cubicBezTo>
                  <a:cubicBezTo>
                    <a:pt x="1118105" y="1299005"/>
                    <a:pt x="1156967" y="1263096"/>
                    <a:pt x="1215831" y="1238236"/>
                  </a:cubicBezTo>
                  <a:cubicBezTo>
                    <a:pt x="1229386" y="1232521"/>
                    <a:pt x="1243254" y="1227558"/>
                    <a:pt x="1257361" y="1223377"/>
                  </a:cubicBezTo>
                  <a:lnTo>
                    <a:pt x="1257361" y="780655"/>
                  </a:lnTo>
                  <a:cubicBezTo>
                    <a:pt x="1257361" y="764872"/>
                    <a:pt x="1244568" y="752080"/>
                    <a:pt x="1228786" y="752080"/>
                  </a:cubicBezTo>
                  <a:lnTo>
                    <a:pt x="1144775" y="752080"/>
                  </a:lnTo>
                  <a:cubicBezTo>
                    <a:pt x="1128992" y="752080"/>
                    <a:pt x="1116200" y="764872"/>
                    <a:pt x="1116200" y="780655"/>
                  </a:cubicBezTo>
                  <a:lnTo>
                    <a:pt x="1116200" y="1409781"/>
                  </a:lnTo>
                  <a:cubicBezTo>
                    <a:pt x="1116124" y="1411857"/>
                    <a:pt x="1116286" y="1413934"/>
                    <a:pt x="1116676" y="1415972"/>
                  </a:cubicBezTo>
                  <a:close/>
                  <a:moveTo>
                    <a:pt x="1325940" y="1206898"/>
                  </a:moveTo>
                  <a:cubicBezTo>
                    <a:pt x="1369394" y="1199497"/>
                    <a:pt x="1413399" y="1195802"/>
                    <a:pt x="1457481" y="1195849"/>
                  </a:cubicBezTo>
                  <a:lnTo>
                    <a:pt x="1467006" y="1195849"/>
                  </a:lnTo>
                  <a:lnTo>
                    <a:pt x="1467006" y="780655"/>
                  </a:lnTo>
                  <a:cubicBezTo>
                    <a:pt x="1467006" y="764872"/>
                    <a:pt x="1454214" y="752080"/>
                    <a:pt x="1438431" y="752080"/>
                  </a:cubicBezTo>
                  <a:lnTo>
                    <a:pt x="1354515" y="752080"/>
                  </a:lnTo>
                  <a:cubicBezTo>
                    <a:pt x="1338733" y="752080"/>
                    <a:pt x="1325940" y="764872"/>
                    <a:pt x="1325940" y="780655"/>
                  </a:cubicBezTo>
                  <a:close/>
                  <a:moveTo>
                    <a:pt x="1535490" y="1199564"/>
                  </a:moveTo>
                  <a:cubicBezTo>
                    <a:pt x="1591583" y="1204317"/>
                    <a:pt x="1646704" y="1217147"/>
                    <a:pt x="1699130" y="1237664"/>
                  </a:cubicBezTo>
                  <a:cubicBezTo>
                    <a:pt x="1757899" y="1262524"/>
                    <a:pt x="1796856" y="1298434"/>
                    <a:pt x="1796856" y="1344820"/>
                  </a:cubicBezTo>
                  <a:cubicBezTo>
                    <a:pt x="1796818" y="1355393"/>
                    <a:pt x="1794780" y="1365861"/>
                    <a:pt x="1790856" y="1375681"/>
                  </a:cubicBezTo>
                  <a:cubicBezTo>
                    <a:pt x="1787560" y="1383244"/>
                    <a:pt x="1783407" y="1390407"/>
                    <a:pt x="1778473" y="1397017"/>
                  </a:cubicBezTo>
                  <a:cubicBezTo>
                    <a:pt x="1783398" y="1403704"/>
                    <a:pt x="1787551" y="1410924"/>
                    <a:pt x="1790856" y="1418544"/>
                  </a:cubicBezTo>
                  <a:cubicBezTo>
                    <a:pt x="1798857" y="1438013"/>
                    <a:pt x="1798857" y="1459844"/>
                    <a:pt x="1790856" y="1479313"/>
                  </a:cubicBezTo>
                  <a:lnTo>
                    <a:pt x="1790856" y="1479885"/>
                  </a:lnTo>
                  <a:cubicBezTo>
                    <a:pt x="1787703" y="1487286"/>
                    <a:pt x="1783636" y="1494258"/>
                    <a:pt x="1778759" y="1500649"/>
                  </a:cubicBezTo>
                  <a:cubicBezTo>
                    <a:pt x="1783645" y="1507393"/>
                    <a:pt x="1787798" y="1514642"/>
                    <a:pt x="1791141" y="1522271"/>
                  </a:cubicBezTo>
                  <a:cubicBezTo>
                    <a:pt x="1799142" y="1541740"/>
                    <a:pt x="1799142" y="1563571"/>
                    <a:pt x="1791141" y="1583041"/>
                  </a:cubicBezTo>
                  <a:cubicBezTo>
                    <a:pt x="1787903" y="1590756"/>
                    <a:pt x="1783645" y="1597995"/>
                    <a:pt x="1778473" y="1604567"/>
                  </a:cubicBezTo>
                  <a:cubicBezTo>
                    <a:pt x="1783645" y="1611177"/>
                    <a:pt x="1787903" y="1618445"/>
                    <a:pt x="1791141" y="1626189"/>
                  </a:cubicBezTo>
                  <a:cubicBezTo>
                    <a:pt x="1795085" y="1635800"/>
                    <a:pt x="1797123" y="1646087"/>
                    <a:pt x="1797142" y="1656478"/>
                  </a:cubicBezTo>
                  <a:cubicBezTo>
                    <a:pt x="1797114" y="1666927"/>
                    <a:pt x="1795075" y="1677281"/>
                    <a:pt x="1791141" y="1686958"/>
                  </a:cubicBezTo>
                  <a:cubicBezTo>
                    <a:pt x="1787846" y="1694664"/>
                    <a:pt x="1783588" y="1701932"/>
                    <a:pt x="1778473" y="1708580"/>
                  </a:cubicBezTo>
                  <a:cubicBezTo>
                    <a:pt x="1783798" y="1715362"/>
                    <a:pt x="1788189" y="1722830"/>
                    <a:pt x="1791522" y="1730773"/>
                  </a:cubicBezTo>
                  <a:cubicBezTo>
                    <a:pt x="1795437" y="1740460"/>
                    <a:pt x="1797476" y="1750804"/>
                    <a:pt x="1797523" y="1761253"/>
                  </a:cubicBezTo>
                  <a:cubicBezTo>
                    <a:pt x="1797523" y="1807735"/>
                    <a:pt x="1758566" y="1843645"/>
                    <a:pt x="1699797" y="1868695"/>
                  </a:cubicBezTo>
                  <a:cubicBezTo>
                    <a:pt x="1634646" y="1895937"/>
                    <a:pt x="1544730" y="1910320"/>
                    <a:pt x="1458147" y="1910320"/>
                  </a:cubicBezTo>
                  <a:cubicBezTo>
                    <a:pt x="1428182" y="1910300"/>
                    <a:pt x="1398235" y="1908776"/>
                    <a:pt x="1368422" y="1905748"/>
                  </a:cubicBezTo>
                  <a:cubicBezTo>
                    <a:pt x="1342809" y="1902842"/>
                    <a:pt x="1317378" y="1898585"/>
                    <a:pt x="1292222" y="1892984"/>
                  </a:cubicBezTo>
                  <a:cubicBezTo>
                    <a:pt x="1263533" y="1940619"/>
                    <a:pt x="1223432" y="1980357"/>
                    <a:pt x="1175541" y="2008618"/>
                  </a:cubicBezTo>
                  <a:cubicBezTo>
                    <a:pt x="1019159" y="2099362"/>
                    <a:pt x="818820" y="2046156"/>
                    <a:pt x="728075" y="1889765"/>
                  </a:cubicBezTo>
                  <a:cubicBezTo>
                    <a:pt x="699195" y="1839987"/>
                    <a:pt x="683936" y="1783475"/>
                    <a:pt x="683860" y="1725916"/>
                  </a:cubicBezTo>
                  <a:lnTo>
                    <a:pt x="683860" y="1725916"/>
                  </a:lnTo>
                  <a:cubicBezTo>
                    <a:pt x="683860" y="1702103"/>
                    <a:pt x="686508" y="1678367"/>
                    <a:pt x="691766" y="1655145"/>
                  </a:cubicBezTo>
                  <a:lnTo>
                    <a:pt x="96072" y="1655145"/>
                  </a:lnTo>
                  <a:cubicBezTo>
                    <a:pt x="87043" y="1655288"/>
                    <a:pt x="78318" y="1651859"/>
                    <a:pt x="71784" y="1645620"/>
                  </a:cubicBezTo>
                  <a:lnTo>
                    <a:pt x="71784" y="1645620"/>
                  </a:lnTo>
                  <a:cubicBezTo>
                    <a:pt x="58439" y="1632180"/>
                    <a:pt x="58439" y="1610482"/>
                    <a:pt x="71784" y="1597042"/>
                  </a:cubicBezTo>
                  <a:lnTo>
                    <a:pt x="72927" y="1595995"/>
                  </a:lnTo>
                  <a:cubicBezTo>
                    <a:pt x="79232" y="1590184"/>
                    <a:pt x="87500" y="1586984"/>
                    <a:pt x="96072" y="1587041"/>
                  </a:cubicBezTo>
                  <a:lnTo>
                    <a:pt x="715197" y="1587041"/>
                  </a:lnTo>
                  <a:cubicBezTo>
                    <a:pt x="728723" y="1558342"/>
                    <a:pt x="746373" y="1531777"/>
                    <a:pt x="767585" y="1508174"/>
                  </a:cubicBezTo>
                  <a:lnTo>
                    <a:pt x="96072" y="1508174"/>
                  </a:lnTo>
                  <a:cubicBezTo>
                    <a:pt x="86957" y="1508241"/>
                    <a:pt x="78203" y="1504631"/>
                    <a:pt x="71784" y="1498173"/>
                  </a:cubicBezTo>
                  <a:lnTo>
                    <a:pt x="71784" y="1498173"/>
                  </a:lnTo>
                  <a:cubicBezTo>
                    <a:pt x="65278" y="1491734"/>
                    <a:pt x="61668" y="1482933"/>
                    <a:pt x="61782" y="1473789"/>
                  </a:cubicBezTo>
                  <a:cubicBezTo>
                    <a:pt x="61820" y="1464702"/>
                    <a:pt x="65411" y="1455987"/>
                    <a:pt x="71784" y="1449500"/>
                  </a:cubicBezTo>
                  <a:lnTo>
                    <a:pt x="72927" y="1448452"/>
                  </a:lnTo>
                  <a:cubicBezTo>
                    <a:pt x="79299" y="1442756"/>
                    <a:pt x="87528" y="1439566"/>
                    <a:pt x="96072" y="1439499"/>
                  </a:cubicBezTo>
                  <a:lnTo>
                    <a:pt x="180083" y="1439499"/>
                  </a:lnTo>
                  <a:cubicBezTo>
                    <a:pt x="195866" y="1439499"/>
                    <a:pt x="208658" y="1426707"/>
                    <a:pt x="208658" y="1410924"/>
                  </a:cubicBezTo>
                  <a:lnTo>
                    <a:pt x="208658" y="780655"/>
                  </a:lnTo>
                  <a:cubicBezTo>
                    <a:pt x="208658" y="764872"/>
                    <a:pt x="195866" y="752080"/>
                    <a:pt x="180083" y="752080"/>
                  </a:cubicBezTo>
                  <a:lnTo>
                    <a:pt x="96072" y="752080"/>
                  </a:lnTo>
                  <a:cubicBezTo>
                    <a:pt x="86976" y="752089"/>
                    <a:pt x="78241" y="748498"/>
                    <a:pt x="71784" y="742078"/>
                  </a:cubicBezTo>
                  <a:lnTo>
                    <a:pt x="71784" y="742078"/>
                  </a:lnTo>
                  <a:cubicBezTo>
                    <a:pt x="58439" y="728639"/>
                    <a:pt x="58439" y="706941"/>
                    <a:pt x="71784" y="693501"/>
                  </a:cubicBezTo>
                  <a:lnTo>
                    <a:pt x="72927" y="692358"/>
                  </a:lnTo>
                  <a:cubicBezTo>
                    <a:pt x="79261" y="686614"/>
                    <a:pt x="87519" y="683452"/>
                    <a:pt x="96072" y="683500"/>
                  </a:cubicBezTo>
                  <a:lnTo>
                    <a:pt x="96072" y="683500"/>
                  </a:lnTo>
                  <a:lnTo>
                    <a:pt x="1690176" y="683500"/>
                  </a:lnTo>
                  <a:lnTo>
                    <a:pt x="1690176" y="683500"/>
                  </a:lnTo>
                  <a:cubicBezTo>
                    <a:pt x="1699225" y="683252"/>
                    <a:pt x="1707988" y="686690"/>
                    <a:pt x="1714465" y="693025"/>
                  </a:cubicBezTo>
                  <a:cubicBezTo>
                    <a:pt x="1727810" y="706464"/>
                    <a:pt x="1727810" y="728162"/>
                    <a:pt x="1714465" y="741602"/>
                  </a:cubicBezTo>
                  <a:cubicBezTo>
                    <a:pt x="1708045" y="748069"/>
                    <a:pt x="1699292" y="751679"/>
                    <a:pt x="1690176" y="751603"/>
                  </a:cubicBezTo>
                  <a:lnTo>
                    <a:pt x="1564351" y="751603"/>
                  </a:lnTo>
                  <a:cubicBezTo>
                    <a:pt x="1548568" y="751603"/>
                    <a:pt x="1535776" y="764395"/>
                    <a:pt x="1535776" y="780178"/>
                  </a:cubicBezTo>
                  <a:close/>
                  <a:moveTo>
                    <a:pt x="1457195" y="1260905"/>
                  </a:moveTo>
                  <a:cubicBezTo>
                    <a:pt x="1392711" y="1259838"/>
                    <a:pt x="1328445" y="1268773"/>
                    <a:pt x="1266695" y="1287385"/>
                  </a:cubicBezTo>
                  <a:cubicBezTo>
                    <a:pt x="1212688" y="1305196"/>
                    <a:pt x="1182780" y="1327580"/>
                    <a:pt x="1182780" y="1344535"/>
                  </a:cubicBezTo>
                  <a:cubicBezTo>
                    <a:pt x="1182780" y="1361489"/>
                    <a:pt x="1212688" y="1384540"/>
                    <a:pt x="1266695" y="1402351"/>
                  </a:cubicBezTo>
                  <a:cubicBezTo>
                    <a:pt x="1391244" y="1437661"/>
                    <a:pt x="1523146" y="1437661"/>
                    <a:pt x="1647695" y="1402351"/>
                  </a:cubicBezTo>
                  <a:cubicBezTo>
                    <a:pt x="1701702" y="1384540"/>
                    <a:pt x="1731705" y="1362156"/>
                    <a:pt x="1731705" y="1344535"/>
                  </a:cubicBezTo>
                  <a:cubicBezTo>
                    <a:pt x="1731705" y="1326913"/>
                    <a:pt x="1701702" y="1304911"/>
                    <a:pt x="1647695" y="1287385"/>
                  </a:cubicBezTo>
                  <a:cubicBezTo>
                    <a:pt x="1585935" y="1268792"/>
                    <a:pt x="1521679" y="1259857"/>
                    <a:pt x="1457195" y="1260905"/>
                  </a:cubicBezTo>
                  <a:close/>
                  <a:moveTo>
                    <a:pt x="1338132" y="1731345"/>
                  </a:moveTo>
                  <a:cubicBezTo>
                    <a:pt x="1355087" y="1734298"/>
                    <a:pt x="1373184" y="1736488"/>
                    <a:pt x="1391854" y="1738108"/>
                  </a:cubicBezTo>
                  <a:cubicBezTo>
                    <a:pt x="1413475" y="1740013"/>
                    <a:pt x="1435287" y="1741060"/>
                    <a:pt x="1457766" y="1741060"/>
                  </a:cubicBezTo>
                  <a:cubicBezTo>
                    <a:pt x="1508792" y="1741298"/>
                    <a:pt x="1559674" y="1735869"/>
                    <a:pt x="1609500" y="1724868"/>
                  </a:cubicBezTo>
                  <a:cubicBezTo>
                    <a:pt x="1653505" y="1715343"/>
                    <a:pt x="1689891" y="1700293"/>
                    <a:pt x="1712560" y="1683053"/>
                  </a:cubicBezTo>
                  <a:lnTo>
                    <a:pt x="1712560" y="1683053"/>
                  </a:lnTo>
                  <a:cubicBezTo>
                    <a:pt x="1717504" y="1679215"/>
                    <a:pt x="1722028" y="1674871"/>
                    <a:pt x="1726086" y="1670099"/>
                  </a:cubicBezTo>
                  <a:lnTo>
                    <a:pt x="1726086" y="1670099"/>
                  </a:lnTo>
                  <a:cubicBezTo>
                    <a:pt x="1729448" y="1666584"/>
                    <a:pt x="1731477" y="1662003"/>
                    <a:pt x="1731801" y="1657145"/>
                  </a:cubicBezTo>
                  <a:cubicBezTo>
                    <a:pt x="1731696" y="1654469"/>
                    <a:pt x="1730944" y="1651849"/>
                    <a:pt x="1729610" y="1649525"/>
                  </a:cubicBezTo>
                  <a:cubicBezTo>
                    <a:pt x="1729315" y="1648506"/>
                    <a:pt x="1728762" y="1647582"/>
                    <a:pt x="1727991" y="1646858"/>
                  </a:cubicBezTo>
                  <a:cubicBezTo>
                    <a:pt x="1711569" y="1655888"/>
                    <a:pt x="1694387" y="1663479"/>
                    <a:pt x="1676651" y="1669528"/>
                  </a:cubicBezTo>
                  <a:cubicBezTo>
                    <a:pt x="1652600" y="1677919"/>
                    <a:pt x="1627959" y="1684510"/>
                    <a:pt x="1602928" y="1689244"/>
                  </a:cubicBezTo>
                  <a:cubicBezTo>
                    <a:pt x="1580258" y="1693531"/>
                    <a:pt x="1556541" y="1696769"/>
                    <a:pt x="1532252" y="1698769"/>
                  </a:cubicBezTo>
                  <a:cubicBezTo>
                    <a:pt x="1507963" y="1700770"/>
                    <a:pt x="1482531" y="1702008"/>
                    <a:pt x="1457481" y="1702008"/>
                  </a:cubicBezTo>
                  <a:cubicBezTo>
                    <a:pt x="1433954" y="1702008"/>
                    <a:pt x="1411284" y="1701151"/>
                    <a:pt x="1388901" y="1699341"/>
                  </a:cubicBezTo>
                  <a:cubicBezTo>
                    <a:pt x="1370994" y="1697722"/>
                    <a:pt x="1353468" y="1695531"/>
                    <a:pt x="1336228" y="1693054"/>
                  </a:cubicBezTo>
                  <a:cubicBezTo>
                    <a:pt x="1336228" y="1696102"/>
                    <a:pt x="1336228" y="1699341"/>
                    <a:pt x="1336989" y="1702579"/>
                  </a:cubicBezTo>
                  <a:cubicBezTo>
                    <a:pt x="1337561" y="1710390"/>
                    <a:pt x="1337847" y="1717629"/>
                    <a:pt x="1337847" y="1725249"/>
                  </a:cubicBezTo>
                  <a:close/>
                  <a:moveTo>
                    <a:pt x="1458147" y="1845073"/>
                  </a:moveTo>
                  <a:cubicBezTo>
                    <a:pt x="1522641" y="1846235"/>
                    <a:pt x="1586916" y="1837301"/>
                    <a:pt x="1648647" y="1818594"/>
                  </a:cubicBezTo>
                  <a:cubicBezTo>
                    <a:pt x="1702654" y="1800782"/>
                    <a:pt x="1732658" y="1778303"/>
                    <a:pt x="1732658" y="1761444"/>
                  </a:cubicBezTo>
                  <a:cubicBezTo>
                    <a:pt x="1732563" y="1758796"/>
                    <a:pt x="1731810" y="1756205"/>
                    <a:pt x="1730467" y="1753919"/>
                  </a:cubicBezTo>
                  <a:lnTo>
                    <a:pt x="1728848" y="1750871"/>
                  </a:lnTo>
                  <a:cubicBezTo>
                    <a:pt x="1693339" y="1769788"/>
                    <a:pt x="1655201" y="1783275"/>
                    <a:pt x="1615691" y="1790876"/>
                  </a:cubicBezTo>
                  <a:cubicBezTo>
                    <a:pt x="1563856" y="1801477"/>
                    <a:pt x="1511049" y="1806592"/>
                    <a:pt x="1458147" y="1806116"/>
                  </a:cubicBezTo>
                  <a:cubicBezTo>
                    <a:pt x="1434335" y="1806116"/>
                    <a:pt x="1411094" y="1805068"/>
                    <a:pt x="1388139" y="1803163"/>
                  </a:cubicBezTo>
                  <a:cubicBezTo>
                    <a:pt x="1369089" y="1801544"/>
                    <a:pt x="1349562" y="1799163"/>
                    <a:pt x="1330989" y="1796115"/>
                  </a:cubicBezTo>
                  <a:cubicBezTo>
                    <a:pt x="1329655" y="1802401"/>
                    <a:pt x="1328036" y="1808878"/>
                    <a:pt x="1326131" y="1815165"/>
                  </a:cubicBezTo>
                  <a:cubicBezTo>
                    <a:pt x="1324226" y="1821451"/>
                    <a:pt x="1322702" y="1826500"/>
                    <a:pt x="1320797" y="1832119"/>
                  </a:cubicBezTo>
                  <a:cubicBezTo>
                    <a:pt x="1339847" y="1835929"/>
                    <a:pt x="1360421" y="1838882"/>
                    <a:pt x="1381281" y="1841073"/>
                  </a:cubicBezTo>
                  <a:cubicBezTo>
                    <a:pt x="1406846" y="1843721"/>
                    <a:pt x="1432535" y="1844988"/>
                    <a:pt x="1458243" y="1844883"/>
                  </a:cubicBezTo>
                  <a:close/>
                  <a:moveTo>
                    <a:pt x="1322607" y="1624665"/>
                  </a:moveTo>
                  <a:lnTo>
                    <a:pt x="1324702" y="1625236"/>
                  </a:lnTo>
                  <a:cubicBezTo>
                    <a:pt x="1368689" y="1633323"/>
                    <a:pt x="1413332" y="1637304"/>
                    <a:pt x="1458052" y="1637143"/>
                  </a:cubicBezTo>
                  <a:lnTo>
                    <a:pt x="1458052" y="1637143"/>
                  </a:lnTo>
                  <a:cubicBezTo>
                    <a:pt x="1502772" y="1637285"/>
                    <a:pt x="1547416" y="1633304"/>
                    <a:pt x="1591402" y="1625236"/>
                  </a:cubicBezTo>
                  <a:cubicBezTo>
                    <a:pt x="1615853" y="1620683"/>
                    <a:pt x="1639875" y="1614092"/>
                    <a:pt x="1663221" y="1605520"/>
                  </a:cubicBezTo>
                  <a:cubicBezTo>
                    <a:pt x="1681052" y="1599081"/>
                    <a:pt x="1697939" y="1590270"/>
                    <a:pt x="1713417" y="1579326"/>
                  </a:cubicBezTo>
                  <a:lnTo>
                    <a:pt x="1713417" y="1579326"/>
                  </a:lnTo>
                  <a:cubicBezTo>
                    <a:pt x="1719123" y="1575097"/>
                    <a:pt x="1724228" y="1570096"/>
                    <a:pt x="1728562" y="1564467"/>
                  </a:cubicBezTo>
                  <a:lnTo>
                    <a:pt x="1728562" y="1563705"/>
                  </a:lnTo>
                  <a:cubicBezTo>
                    <a:pt x="1730858" y="1560743"/>
                    <a:pt x="1732182" y="1557152"/>
                    <a:pt x="1732372" y="1553418"/>
                  </a:cubicBezTo>
                  <a:cubicBezTo>
                    <a:pt x="1732305" y="1550675"/>
                    <a:pt x="1731553" y="1547989"/>
                    <a:pt x="1730181" y="1545607"/>
                  </a:cubicBezTo>
                  <a:cubicBezTo>
                    <a:pt x="1730181" y="1544750"/>
                    <a:pt x="1729324" y="1543988"/>
                    <a:pt x="1728848" y="1542940"/>
                  </a:cubicBezTo>
                  <a:cubicBezTo>
                    <a:pt x="1712379" y="1551961"/>
                    <a:pt x="1695215" y="1559638"/>
                    <a:pt x="1677508" y="1565896"/>
                  </a:cubicBezTo>
                  <a:cubicBezTo>
                    <a:pt x="1653448" y="1574097"/>
                    <a:pt x="1628807" y="1580459"/>
                    <a:pt x="1603785" y="1584946"/>
                  </a:cubicBezTo>
                  <a:cubicBezTo>
                    <a:pt x="1580430" y="1589575"/>
                    <a:pt x="1556836" y="1592918"/>
                    <a:pt x="1533109" y="1594947"/>
                  </a:cubicBezTo>
                  <a:cubicBezTo>
                    <a:pt x="1508535" y="1597328"/>
                    <a:pt x="1483389" y="1598376"/>
                    <a:pt x="1458052" y="1598376"/>
                  </a:cubicBezTo>
                  <a:cubicBezTo>
                    <a:pt x="1432716" y="1598376"/>
                    <a:pt x="1408332" y="1597328"/>
                    <a:pt x="1384043" y="1595137"/>
                  </a:cubicBezTo>
                  <a:cubicBezTo>
                    <a:pt x="1360650" y="1593213"/>
                    <a:pt x="1337371" y="1590032"/>
                    <a:pt x="1314320" y="1585612"/>
                  </a:cubicBezTo>
                  <a:lnTo>
                    <a:pt x="1306224" y="1583993"/>
                  </a:lnTo>
                  <a:cubicBezTo>
                    <a:pt x="1308414" y="1588375"/>
                    <a:pt x="1310320" y="1592661"/>
                    <a:pt x="1312224" y="1597233"/>
                  </a:cubicBezTo>
                  <a:cubicBezTo>
                    <a:pt x="1316034" y="1606186"/>
                    <a:pt x="1319463" y="1615330"/>
                    <a:pt x="1322512" y="1624474"/>
                  </a:cubicBezTo>
                  <a:close/>
                  <a:moveTo>
                    <a:pt x="1322607" y="1521319"/>
                  </a:moveTo>
                  <a:lnTo>
                    <a:pt x="1324226" y="1521319"/>
                  </a:lnTo>
                  <a:cubicBezTo>
                    <a:pt x="1368213" y="1529358"/>
                    <a:pt x="1412856" y="1533311"/>
                    <a:pt x="1457576" y="1533130"/>
                  </a:cubicBezTo>
                  <a:lnTo>
                    <a:pt x="1457576" y="1533130"/>
                  </a:lnTo>
                  <a:cubicBezTo>
                    <a:pt x="1502486" y="1533311"/>
                    <a:pt x="1547320" y="1529329"/>
                    <a:pt x="1591497" y="1521223"/>
                  </a:cubicBezTo>
                  <a:cubicBezTo>
                    <a:pt x="1616024" y="1516461"/>
                    <a:pt x="1640132" y="1509774"/>
                    <a:pt x="1663602" y="1501221"/>
                  </a:cubicBezTo>
                  <a:cubicBezTo>
                    <a:pt x="1681309" y="1494906"/>
                    <a:pt x="1698025" y="1486086"/>
                    <a:pt x="1713227" y="1475027"/>
                  </a:cubicBezTo>
                  <a:lnTo>
                    <a:pt x="1713227" y="1475027"/>
                  </a:lnTo>
                  <a:cubicBezTo>
                    <a:pt x="1718980" y="1470846"/>
                    <a:pt x="1724086" y="1465835"/>
                    <a:pt x="1728372" y="1460168"/>
                  </a:cubicBezTo>
                  <a:cubicBezTo>
                    <a:pt x="1730829" y="1456987"/>
                    <a:pt x="1732258" y="1453129"/>
                    <a:pt x="1732467" y="1449119"/>
                  </a:cubicBezTo>
                  <a:cubicBezTo>
                    <a:pt x="1732363" y="1446443"/>
                    <a:pt x="1731610" y="1443823"/>
                    <a:pt x="1730277" y="1441499"/>
                  </a:cubicBezTo>
                  <a:cubicBezTo>
                    <a:pt x="1729705" y="1440451"/>
                    <a:pt x="1729229" y="1439689"/>
                    <a:pt x="1728657" y="1438546"/>
                  </a:cubicBezTo>
                  <a:cubicBezTo>
                    <a:pt x="1693082" y="1457301"/>
                    <a:pt x="1654962" y="1470779"/>
                    <a:pt x="1615500" y="1478551"/>
                  </a:cubicBezTo>
                  <a:cubicBezTo>
                    <a:pt x="1511544" y="1499763"/>
                    <a:pt x="1404369" y="1499763"/>
                    <a:pt x="1300413" y="1478551"/>
                  </a:cubicBezTo>
                  <a:cubicBezTo>
                    <a:pt x="1260961" y="1470750"/>
                    <a:pt x="1222851" y="1457272"/>
                    <a:pt x="1187256" y="1438546"/>
                  </a:cubicBezTo>
                  <a:cubicBezTo>
                    <a:pt x="1186771" y="1439566"/>
                    <a:pt x="1186237" y="1440547"/>
                    <a:pt x="1185637" y="1441499"/>
                  </a:cubicBezTo>
                  <a:cubicBezTo>
                    <a:pt x="1184694" y="1443299"/>
                    <a:pt x="1183989" y="1445223"/>
                    <a:pt x="1183542" y="1447214"/>
                  </a:cubicBezTo>
                  <a:cubicBezTo>
                    <a:pt x="1194752" y="1454263"/>
                    <a:pt x="1205563" y="1461930"/>
                    <a:pt x="1215927" y="1470169"/>
                  </a:cubicBezTo>
                  <a:cubicBezTo>
                    <a:pt x="1227109" y="1479237"/>
                    <a:pt x="1237729" y="1488962"/>
                    <a:pt x="1247740" y="1499316"/>
                  </a:cubicBezTo>
                  <a:cubicBezTo>
                    <a:pt x="1258027" y="1503412"/>
                    <a:pt x="1269362" y="1507412"/>
                    <a:pt x="1281268" y="1510936"/>
                  </a:cubicBezTo>
                  <a:cubicBezTo>
                    <a:pt x="1293174" y="1514461"/>
                    <a:pt x="1307462" y="1517699"/>
                    <a:pt x="1322321" y="1520461"/>
                  </a:cubicBezTo>
                  <a:close/>
                  <a:moveTo>
                    <a:pt x="1011330" y="1988044"/>
                  </a:moveTo>
                  <a:cubicBezTo>
                    <a:pt x="1156100" y="1988044"/>
                    <a:pt x="1273458" y="1870677"/>
                    <a:pt x="1273448" y="1725906"/>
                  </a:cubicBezTo>
                  <a:cubicBezTo>
                    <a:pt x="1273448" y="1581136"/>
                    <a:pt x="1156081" y="1463788"/>
                    <a:pt x="1011311" y="1463788"/>
                  </a:cubicBezTo>
                  <a:cubicBezTo>
                    <a:pt x="866540" y="1463788"/>
                    <a:pt x="749192" y="1581155"/>
                    <a:pt x="749192" y="1725925"/>
                  </a:cubicBezTo>
                  <a:cubicBezTo>
                    <a:pt x="749192" y="1795486"/>
                    <a:pt x="776853" y="1862199"/>
                    <a:pt x="826069" y="1911367"/>
                  </a:cubicBezTo>
                  <a:cubicBezTo>
                    <a:pt x="875093" y="1960659"/>
                    <a:pt x="941807" y="1988263"/>
                    <a:pt x="1011330" y="1988044"/>
                  </a:cubicBezTo>
                  <a:close/>
                  <a:moveTo>
                    <a:pt x="895601" y="71423"/>
                  </a:moveTo>
                  <a:lnTo>
                    <a:pt x="897982" y="71423"/>
                  </a:lnTo>
                  <a:cubicBezTo>
                    <a:pt x="903926" y="70364"/>
                    <a:pt x="910060" y="71408"/>
                    <a:pt x="915318" y="74376"/>
                  </a:cubicBezTo>
                  <a:lnTo>
                    <a:pt x="1701797" y="487951"/>
                  </a:lnTo>
                  <a:cubicBezTo>
                    <a:pt x="1712074" y="492638"/>
                    <a:pt x="1718723" y="502848"/>
                    <a:pt x="1718847" y="514145"/>
                  </a:cubicBezTo>
                  <a:cubicBezTo>
                    <a:pt x="1718847" y="529928"/>
                    <a:pt x="1706055" y="542720"/>
                    <a:pt x="1690272" y="542720"/>
                  </a:cubicBezTo>
                  <a:lnTo>
                    <a:pt x="96072" y="542720"/>
                  </a:lnTo>
                  <a:cubicBezTo>
                    <a:pt x="85576" y="542653"/>
                    <a:pt x="75956" y="536843"/>
                    <a:pt x="71022" y="527575"/>
                  </a:cubicBezTo>
                  <a:cubicBezTo>
                    <a:pt x="63992" y="513745"/>
                    <a:pt x="69279" y="496838"/>
                    <a:pt x="82928" y="489475"/>
                  </a:cubicBezTo>
                  <a:lnTo>
                    <a:pt x="871026" y="74376"/>
                  </a:lnTo>
                  <a:cubicBezTo>
                    <a:pt x="876275" y="71477"/>
                    <a:pt x="882323" y="70343"/>
                    <a:pt x="888267" y="71137"/>
                  </a:cubicBezTo>
                  <a:cubicBezTo>
                    <a:pt x="889086" y="71315"/>
                    <a:pt x="889924" y="71315"/>
                    <a:pt x="890743" y="71137"/>
                  </a:cubicBezTo>
                  <a:lnTo>
                    <a:pt x="893124" y="71137"/>
                  </a:lnTo>
                  <a:close/>
                  <a:moveTo>
                    <a:pt x="696814" y="1409781"/>
                  </a:moveTo>
                  <a:lnTo>
                    <a:pt x="696814" y="780655"/>
                  </a:lnTo>
                  <a:cubicBezTo>
                    <a:pt x="696814" y="764872"/>
                    <a:pt x="709606" y="752080"/>
                    <a:pt x="725389" y="752080"/>
                  </a:cubicBezTo>
                  <a:lnTo>
                    <a:pt x="809114" y="752080"/>
                  </a:lnTo>
                  <a:cubicBezTo>
                    <a:pt x="824897" y="752080"/>
                    <a:pt x="837689" y="764872"/>
                    <a:pt x="837689" y="780655"/>
                  </a:cubicBezTo>
                  <a:lnTo>
                    <a:pt x="837689" y="1409781"/>
                  </a:lnTo>
                  <a:cubicBezTo>
                    <a:pt x="837689" y="1425564"/>
                    <a:pt x="824897" y="1438356"/>
                    <a:pt x="809114" y="1438356"/>
                  </a:cubicBezTo>
                  <a:lnTo>
                    <a:pt x="725389" y="1438356"/>
                  </a:lnTo>
                  <a:cubicBezTo>
                    <a:pt x="709606" y="1438356"/>
                    <a:pt x="696814" y="1425564"/>
                    <a:pt x="696814" y="1409781"/>
                  </a:cubicBezTo>
                  <a:close/>
                  <a:moveTo>
                    <a:pt x="628044" y="780655"/>
                  </a:moveTo>
                  <a:lnTo>
                    <a:pt x="628044" y="1409781"/>
                  </a:lnTo>
                  <a:cubicBezTo>
                    <a:pt x="628044" y="1425564"/>
                    <a:pt x="615251" y="1438356"/>
                    <a:pt x="599469" y="1438356"/>
                  </a:cubicBezTo>
                  <a:lnTo>
                    <a:pt x="515458" y="1438356"/>
                  </a:lnTo>
                  <a:cubicBezTo>
                    <a:pt x="499675" y="1438356"/>
                    <a:pt x="486883" y="1425564"/>
                    <a:pt x="486883" y="1409781"/>
                  </a:cubicBezTo>
                  <a:lnTo>
                    <a:pt x="486883" y="780655"/>
                  </a:lnTo>
                  <a:cubicBezTo>
                    <a:pt x="486883" y="764872"/>
                    <a:pt x="499675" y="752080"/>
                    <a:pt x="515458" y="752080"/>
                  </a:cubicBezTo>
                  <a:lnTo>
                    <a:pt x="599469" y="752080"/>
                  </a:lnTo>
                  <a:cubicBezTo>
                    <a:pt x="615251" y="752080"/>
                    <a:pt x="628044" y="764872"/>
                    <a:pt x="628044" y="780655"/>
                  </a:cubicBezTo>
                  <a:close/>
                  <a:moveTo>
                    <a:pt x="277047" y="1409781"/>
                  </a:moveTo>
                  <a:lnTo>
                    <a:pt x="277047" y="780655"/>
                  </a:lnTo>
                  <a:cubicBezTo>
                    <a:pt x="277047" y="764872"/>
                    <a:pt x="289839" y="752080"/>
                    <a:pt x="305622" y="752080"/>
                  </a:cubicBezTo>
                  <a:lnTo>
                    <a:pt x="389538" y="752080"/>
                  </a:lnTo>
                  <a:cubicBezTo>
                    <a:pt x="405321" y="752080"/>
                    <a:pt x="418113" y="764872"/>
                    <a:pt x="418113" y="780655"/>
                  </a:cubicBezTo>
                  <a:lnTo>
                    <a:pt x="418113" y="1409781"/>
                  </a:lnTo>
                  <a:cubicBezTo>
                    <a:pt x="418113" y="1425564"/>
                    <a:pt x="405321" y="1438356"/>
                    <a:pt x="389538" y="1438356"/>
                  </a:cubicBezTo>
                  <a:lnTo>
                    <a:pt x="305622" y="1438356"/>
                  </a:lnTo>
                  <a:cubicBezTo>
                    <a:pt x="289839" y="1438356"/>
                    <a:pt x="277047" y="1425564"/>
                    <a:pt x="277047" y="1409781"/>
                  </a:cubicBezTo>
                  <a:close/>
                </a:path>
              </a:pathLst>
            </a:custGeom>
            <a:solidFill>
              <a:srgbClr val="D45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A5F0F0-FCC5-B2C0-FDFF-D4B4052729C0}"/>
                </a:ext>
              </a:extLst>
            </p:cNvPr>
            <p:cNvSpPr txBox="1"/>
            <p:nvPr/>
          </p:nvSpPr>
          <p:spPr>
            <a:xfrm>
              <a:off x="262067" y="2845981"/>
              <a:ext cx="227177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ФИНОРГАН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формирующий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консолидированную отчетность</a:t>
              </a:r>
            </a:p>
          </p:txBody>
        </p:sp>
      </p:grpSp>
      <p:grpSp>
        <p:nvGrpSpPr>
          <p:cNvPr id="1042" name="Группа 1041">
            <a:extLst>
              <a:ext uri="{FF2B5EF4-FFF2-40B4-BE49-F238E27FC236}">
                <a16:creationId xmlns:a16="http://schemas.microsoft.com/office/drawing/2014/main" id="{6CA95155-510D-8563-1754-4CE3D1334D22}"/>
              </a:ext>
            </a:extLst>
          </p:cNvPr>
          <p:cNvGrpSpPr/>
          <p:nvPr/>
        </p:nvGrpSpPr>
        <p:grpSpPr>
          <a:xfrm>
            <a:off x="2718837" y="1817609"/>
            <a:ext cx="1084836" cy="1877979"/>
            <a:chOff x="2850858" y="2185909"/>
            <a:chExt cx="1084836" cy="1877979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863120B0-D99D-F422-3259-2478B05CAEC4}"/>
                </a:ext>
              </a:extLst>
            </p:cNvPr>
            <p:cNvSpPr/>
            <p:nvPr/>
          </p:nvSpPr>
          <p:spPr>
            <a:xfrm>
              <a:off x="3116506" y="2185909"/>
              <a:ext cx="506492" cy="506492"/>
            </a:xfrm>
            <a:custGeom>
              <a:avLst/>
              <a:gdLst>
                <a:gd name="connsiteX0" fmla="*/ 55073 w 647389"/>
                <a:gd name="connsiteY0" fmla="*/ 0 h 647389"/>
                <a:gd name="connsiteX1" fmla="*/ 0 w 647389"/>
                <a:gd name="connsiteY1" fmla="*/ 55073 h 647389"/>
                <a:gd name="connsiteX2" fmla="*/ 0 w 647389"/>
                <a:gd name="connsiteY2" fmla="*/ 592386 h 647389"/>
                <a:gd name="connsiteX3" fmla="*/ 55073 w 647389"/>
                <a:gd name="connsiteY3" fmla="*/ 647389 h 647389"/>
                <a:gd name="connsiteX4" fmla="*/ 592316 w 647389"/>
                <a:gd name="connsiteY4" fmla="*/ 647389 h 647389"/>
                <a:gd name="connsiteX5" fmla="*/ 647390 w 647389"/>
                <a:gd name="connsiteY5" fmla="*/ 592386 h 647389"/>
                <a:gd name="connsiteX6" fmla="*/ 647390 w 647389"/>
                <a:gd name="connsiteY6" fmla="*/ 55073 h 647389"/>
                <a:gd name="connsiteX7" fmla="*/ 592316 w 647389"/>
                <a:gd name="connsiteY7" fmla="*/ 0 h 647389"/>
                <a:gd name="connsiteX8" fmla="*/ 55073 w 647389"/>
                <a:gd name="connsiteY8" fmla="*/ 0 h 647389"/>
                <a:gd name="connsiteX9" fmla="*/ 55073 w 647389"/>
                <a:gd name="connsiteY9" fmla="*/ 36036 h 647389"/>
                <a:gd name="connsiteX10" fmla="*/ 592316 w 647389"/>
                <a:gd name="connsiteY10" fmla="*/ 36036 h 647389"/>
                <a:gd name="connsiteX11" fmla="*/ 611423 w 647389"/>
                <a:gd name="connsiteY11" fmla="*/ 55073 h 647389"/>
                <a:gd name="connsiteX12" fmla="*/ 611423 w 647389"/>
                <a:gd name="connsiteY12" fmla="*/ 592386 h 647389"/>
                <a:gd name="connsiteX13" fmla="*/ 592316 w 647389"/>
                <a:gd name="connsiteY13" fmla="*/ 611423 h 647389"/>
                <a:gd name="connsiteX14" fmla="*/ 55073 w 647389"/>
                <a:gd name="connsiteY14" fmla="*/ 611423 h 647389"/>
                <a:gd name="connsiteX15" fmla="*/ 35966 w 647389"/>
                <a:gd name="connsiteY15" fmla="*/ 592386 h 647389"/>
                <a:gd name="connsiteX16" fmla="*/ 35966 w 647389"/>
                <a:gd name="connsiteY16" fmla="*/ 55073 h 647389"/>
                <a:gd name="connsiteX17" fmla="*/ 55073 w 647389"/>
                <a:gd name="connsiteY17" fmla="*/ 36036 h 647389"/>
                <a:gd name="connsiteX18" fmla="*/ 305712 w 647389"/>
                <a:gd name="connsiteY18" fmla="*/ 107898 h 647389"/>
                <a:gd name="connsiteX19" fmla="*/ 287729 w 647389"/>
                <a:gd name="connsiteY19" fmla="*/ 125881 h 647389"/>
                <a:gd name="connsiteX20" fmla="*/ 287729 w 647389"/>
                <a:gd name="connsiteY20" fmla="*/ 233779 h 647389"/>
                <a:gd name="connsiteX21" fmla="*/ 305712 w 647389"/>
                <a:gd name="connsiteY21" fmla="*/ 251762 h 647389"/>
                <a:gd name="connsiteX22" fmla="*/ 521508 w 647389"/>
                <a:gd name="connsiteY22" fmla="*/ 251762 h 647389"/>
                <a:gd name="connsiteX23" fmla="*/ 539491 w 647389"/>
                <a:gd name="connsiteY23" fmla="*/ 233779 h 647389"/>
                <a:gd name="connsiteX24" fmla="*/ 539491 w 647389"/>
                <a:gd name="connsiteY24" fmla="*/ 125881 h 647389"/>
                <a:gd name="connsiteX25" fmla="*/ 521508 w 647389"/>
                <a:gd name="connsiteY25" fmla="*/ 107898 h 647389"/>
                <a:gd name="connsiteX26" fmla="*/ 305712 w 647389"/>
                <a:gd name="connsiteY26" fmla="*/ 107898 h 647389"/>
                <a:gd name="connsiteX27" fmla="*/ 107898 w 647389"/>
                <a:gd name="connsiteY27" fmla="*/ 143864 h 647389"/>
                <a:gd name="connsiteX28" fmla="*/ 107898 w 647389"/>
                <a:gd name="connsiteY28" fmla="*/ 179830 h 647389"/>
                <a:gd name="connsiteX29" fmla="*/ 215797 w 647389"/>
                <a:gd name="connsiteY29" fmla="*/ 179830 h 647389"/>
                <a:gd name="connsiteX30" fmla="*/ 215797 w 647389"/>
                <a:gd name="connsiteY30" fmla="*/ 143864 h 647389"/>
                <a:gd name="connsiteX31" fmla="*/ 107898 w 647389"/>
                <a:gd name="connsiteY31" fmla="*/ 143864 h 647389"/>
                <a:gd name="connsiteX32" fmla="*/ 323695 w 647389"/>
                <a:gd name="connsiteY32" fmla="*/ 143864 h 647389"/>
                <a:gd name="connsiteX33" fmla="*/ 503525 w 647389"/>
                <a:gd name="connsiteY33" fmla="*/ 143864 h 647389"/>
                <a:gd name="connsiteX34" fmla="*/ 503525 w 647389"/>
                <a:gd name="connsiteY34" fmla="*/ 215796 h 647389"/>
                <a:gd name="connsiteX35" fmla="*/ 323695 w 647389"/>
                <a:gd name="connsiteY35" fmla="*/ 215796 h 647389"/>
                <a:gd name="connsiteX36" fmla="*/ 323695 w 647389"/>
                <a:gd name="connsiteY36" fmla="*/ 143864 h 647389"/>
                <a:gd name="connsiteX37" fmla="*/ 305712 w 647389"/>
                <a:gd name="connsiteY37" fmla="*/ 287729 h 647389"/>
                <a:gd name="connsiteX38" fmla="*/ 287729 w 647389"/>
                <a:gd name="connsiteY38" fmla="*/ 305712 h 647389"/>
                <a:gd name="connsiteX39" fmla="*/ 287729 w 647389"/>
                <a:gd name="connsiteY39" fmla="*/ 413610 h 647389"/>
                <a:gd name="connsiteX40" fmla="*/ 305712 w 647389"/>
                <a:gd name="connsiteY40" fmla="*/ 431593 h 647389"/>
                <a:gd name="connsiteX41" fmla="*/ 521508 w 647389"/>
                <a:gd name="connsiteY41" fmla="*/ 431593 h 647389"/>
                <a:gd name="connsiteX42" fmla="*/ 539491 w 647389"/>
                <a:gd name="connsiteY42" fmla="*/ 413610 h 647389"/>
                <a:gd name="connsiteX43" fmla="*/ 539491 w 647389"/>
                <a:gd name="connsiteY43" fmla="*/ 305712 h 647389"/>
                <a:gd name="connsiteX44" fmla="*/ 521508 w 647389"/>
                <a:gd name="connsiteY44" fmla="*/ 287729 h 647389"/>
                <a:gd name="connsiteX45" fmla="*/ 305712 w 647389"/>
                <a:gd name="connsiteY45" fmla="*/ 287729 h 647389"/>
                <a:gd name="connsiteX46" fmla="*/ 107898 w 647389"/>
                <a:gd name="connsiteY46" fmla="*/ 323695 h 647389"/>
                <a:gd name="connsiteX47" fmla="*/ 107898 w 647389"/>
                <a:gd name="connsiteY47" fmla="*/ 359661 h 647389"/>
                <a:gd name="connsiteX48" fmla="*/ 215797 w 647389"/>
                <a:gd name="connsiteY48" fmla="*/ 359661 h 647389"/>
                <a:gd name="connsiteX49" fmla="*/ 215797 w 647389"/>
                <a:gd name="connsiteY49" fmla="*/ 323695 h 647389"/>
                <a:gd name="connsiteX50" fmla="*/ 107898 w 647389"/>
                <a:gd name="connsiteY50" fmla="*/ 323695 h 647389"/>
                <a:gd name="connsiteX51" fmla="*/ 323695 w 647389"/>
                <a:gd name="connsiteY51" fmla="*/ 323695 h 647389"/>
                <a:gd name="connsiteX52" fmla="*/ 503525 w 647389"/>
                <a:gd name="connsiteY52" fmla="*/ 323695 h 647389"/>
                <a:gd name="connsiteX53" fmla="*/ 503525 w 647389"/>
                <a:gd name="connsiteY53" fmla="*/ 395627 h 647389"/>
                <a:gd name="connsiteX54" fmla="*/ 323695 w 647389"/>
                <a:gd name="connsiteY54" fmla="*/ 395627 h 647389"/>
                <a:gd name="connsiteX55" fmla="*/ 323695 w 647389"/>
                <a:gd name="connsiteY55" fmla="*/ 323695 h 647389"/>
                <a:gd name="connsiteX56" fmla="*/ 107898 w 647389"/>
                <a:gd name="connsiteY56" fmla="*/ 503525 h 647389"/>
                <a:gd name="connsiteX57" fmla="*/ 107898 w 647389"/>
                <a:gd name="connsiteY57" fmla="*/ 539491 h 647389"/>
                <a:gd name="connsiteX58" fmla="*/ 535838 w 647389"/>
                <a:gd name="connsiteY58" fmla="*/ 539491 h 647389"/>
                <a:gd name="connsiteX59" fmla="*/ 535838 w 647389"/>
                <a:gd name="connsiteY59" fmla="*/ 503525 h 647389"/>
                <a:gd name="connsiteX60" fmla="*/ 107898 w 647389"/>
                <a:gd name="connsiteY60" fmla="*/ 503525 h 64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47389" h="647389">
                  <a:moveTo>
                    <a:pt x="55073" y="0"/>
                  </a:moveTo>
                  <a:cubicBezTo>
                    <a:pt x="24892" y="0"/>
                    <a:pt x="0" y="24890"/>
                    <a:pt x="0" y="55073"/>
                  </a:cubicBezTo>
                  <a:lnTo>
                    <a:pt x="0" y="592386"/>
                  </a:lnTo>
                  <a:cubicBezTo>
                    <a:pt x="0" y="622569"/>
                    <a:pt x="24892" y="647389"/>
                    <a:pt x="55073" y="647389"/>
                  </a:cubicBezTo>
                  <a:lnTo>
                    <a:pt x="592316" y="647389"/>
                  </a:lnTo>
                  <a:cubicBezTo>
                    <a:pt x="622497" y="647389"/>
                    <a:pt x="647390" y="622569"/>
                    <a:pt x="647390" y="592386"/>
                  </a:cubicBezTo>
                  <a:lnTo>
                    <a:pt x="647390" y="55073"/>
                  </a:lnTo>
                  <a:cubicBezTo>
                    <a:pt x="647390" y="24890"/>
                    <a:pt x="622497" y="0"/>
                    <a:pt x="592316" y="0"/>
                  </a:cubicBezTo>
                  <a:lnTo>
                    <a:pt x="55073" y="0"/>
                  </a:lnTo>
                  <a:close/>
                  <a:moveTo>
                    <a:pt x="55073" y="36036"/>
                  </a:moveTo>
                  <a:lnTo>
                    <a:pt x="592316" y="36036"/>
                  </a:lnTo>
                  <a:cubicBezTo>
                    <a:pt x="603193" y="36036"/>
                    <a:pt x="611423" y="44193"/>
                    <a:pt x="611423" y="55073"/>
                  </a:cubicBezTo>
                  <a:lnTo>
                    <a:pt x="611423" y="592386"/>
                  </a:lnTo>
                  <a:cubicBezTo>
                    <a:pt x="611423" y="603266"/>
                    <a:pt x="603193" y="611423"/>
                    <a:pt x="592316" y="611423"/>
                  </a:cubicBezTo>
                  <a:lnTo>
                    <a:pt x="55073" y="611423"/>
                  </a:lnTo>
                  <a:cubicBezTo>
                    <a:pt x="44196" y="611423"/>
                    <a:pt x="35966" y="603266"/>
                    <a:pt x="35966" y="592386"/>
                  </a:cubicBezTo>
                  <a:lnTo>
                    <a:pt x="35966" y="55073"/>
                  </a:lnTo>
                  <a:cubicBezTo>
                    <a:pt x="35966" y="44193"/>
                    <a:pt x="44196" y="36036"/>
                    <a:pt x="55073" y="36036"/>
                  </a:cubicBezTo>
                  <a:close/>
                  <a:moveTo>
                    <a:pt x="305712" y="107898"/>
                  </a:moveTo>
                  <a:cubicBezTo>
                    <a:pt x="295780" y="107899"/>
                    <a:pt x="287730" y="115950"/>
                    <a:pt x="287729" y="125881"/>
                  </a:cubicBezTo>
                  <a:lnTo>
                    <a:pt x="287729" y="233779"/>
                  </a:lnTo>
                  <a:cubicBezTo>
                    <a:pt x="287730" y="243711"/>
                    <a:pt x="295780" y="251761"/>
                    <a:pt x="305712" y="251762"/>
                  </a:cubicBezTo>
                  <a:lnTo>
                    <a:pt x="521508" y="251762"/>
                  </a:lnTo>
                  <a:cubicBezTo>
                    <a:pt x="531440" y="251761"/>
                    <a:pt x="539490" y="243711"/>
                    <a:pt x="539491" y="233779"/>
                  </a:cubicBezTo>
                  <a:lnTo>
                    <a:pt x="539491" y="125881"/>
                  </a:lnTo>
                  <a:cubicBezTo>
                    <a:pt x="539490" y="115950"/>
                    <a:pt x="531440" y="107899"/>
                    <a:pt x="521508" y="107898"/>
                  </a:cubicBezTo>
                  <a:lnTo>
                    <a:pt x="305712" y="107898"/>
                  </a:lnTo>
                  <a:close/>
                  <a:moveTo>
                    <a:pt x="107898" y="143864"/>
                  </a:moveTo>
                  <a:lnTo>
                    <a:pt x="107898" y="179830"/>
                  </a:lnTo>
                  <a:lnTo>
                    <a:pt x="215797" y="179830"/>
                  </a:lnTo>
                  <a:lnTo>
                    <a:pt x="215797" y="143864"/>
                  </a:lnTo>
                  <a:lnTo>
                    <a:pt x="107898" y="143864"/>
                  </a:lnTo>
                  <a:close/>
                  <a:moveTo>
                    <a:pt x="323695" y="143864"/>
                  </a:moveTo>
                  <a:lnTo>
                    <a:pt x="503525" y="143864"/>
                  </a:lnTo>
                  <a:lnTo>
                    <a:pt x="503525" y="215796"/>
                  </a:lnTo>
                  <a:lnTo>
                    <a:pt x="323695" y="215796"/>
                  </a:lnTo>
                  <a:lnTo>
                    <a:pt x="323695" y="143864"/>
                  </a:lnTo>
                  <a:close/>
                  <a:moveTo>
                    <a:pt x="305712" y="287729"/>
                  </a:moveTo>
                  <a:cubicBezTo>
                    <a:pt x="295780" y="287730"/>
                    <a:pt x="287730" y="295780"/>
                    <a:pt x="287729" y="305712"/>
                  </a:cubicBezTo>
                  <a:lnTo>
                    <a:pt x="287729" y="413610"/>
                  </a:lnTo>
                  <a:cubicBezTo>
                    <a:pt x="287730" y="423541"/>
                    <a:pt x="295780" y="431592"/>
                    <a:pt x="305712" y="431593"/>
                  </a:cubicBezTo>
                  <a:lnTo>
                    <a:pt x="521508" y="431593"/>
                  </a:lnTo>
                  <a:cubicBezTo>
                    <a:pt x="531440" y="431592"/>
                    <a:pt x="539490" y="423541"/>
                    <a:pt x="539491" y="413610"/>
                  </a:cubicBezTo>
                  <a:lnTo>
                    <a:pt x="539491" y="305712"/>
                  </a:lnTo>
                  <a:cubicBezTo>
                    <a:pt x="539490" y="295780"/>
                    <a:pt x="531440" y="287730"/>
                    <a:pt x="521508" y="287729"/>
                  </a:cubicBezTo>
                  <a:lnTo>
                    <a:pt x="305712" y="287729"/>
                  </a:lnTo>
                  <a:close/>
                  <a:moveTo>
                    <a:pt x="107898" y="323695"/>
                  </a:moveTo>
                  <a:lnTo>
                    <a:pt x="107898" y="359661"/>
                  </a:lnTo>
                  <a:lnTo>
                    <a:pt x="215797" y="359661"/>
                  </a:lnTo>
                  <a:lnTo>
                    <a:pt x="215797" y="323695"/>
                  </a:lnTo>
                  <a:lnTo>
                    <a:pt x="107898" y="323695"/>
                  </a:lnTo>
                  <a:close/>
                  <a:moveTo>
                    <a:pt x="323695" y="323695"/>
                  </a:moveTo>
                  <a:lnTo>
                    <a:pt x="503525" y="323695"/>
                  </a:lnTo>
                  <a:lnTo>
                    <a:pt x="503525" y="395627"/>
                  </a:lnTo>
                  <a:lnTo>
                    <a:pt x="323695" y="395627"/>
                  </a:lnTo>
                  <a:lnTo>
                    <a:pt x="323695" y="323695"/>
                  </a:lnTo>
                  <a:close/>
                  <a:moveTo>
                    <a:pt x="107898" y="503525"/>
                  </a:moveTo>
                  <a:lnTo>
                    <a:pt x="107898" y="539491"/>
                  </a:lnTo>
                  <a:lnTo>
                    <a:pt x="535838" y="539491"/>
                  </a:lnTo>
                  <a:lnTo>
                    <a:pt x="535838" y="503525"/>
                  </a:lnTo>
                  <a:lnTo>
                    <a:pt x="107898" y="503525"/>
                  </a:lnTo>
                  <a:close/>
                </a:path>
              </a:pathLst>
            </a:custGeom>
            <a:solidFill>
              <a:srgbClr val="D4572D"/>
            </a:solidFill>
            <a:ln w="3572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D649FAA6-00DF-DB10-B1A7-8E3FBAC00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858" y="2863559"/>
              <a:ext cx="108483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0503117</a:t>
              </a:r>
              <a:b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0503317</a:t>
              </a:r>
              <a:b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0503737</a:t>
              </a:r>
              <a:b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0503324</a:t>
              </a:r>
            </a:p>
          </p:txBody>
        </p:sp>
      </p:grpSp>
      <p:grpSp>
        <p:nvGrpSpPr>
          <p:cNvPr id="1034" name="Группа 1033">
            <a:extLst>
              <a:ext uri="{FF2B5EF4-FFF2-40B4-BE49-F238E27FC236}">
                <a16:creationId xmlns:a16="http://schemas.microsoft.com/office/drawing/2014/main" id="{7B4EADA2-149C-EE48-4F8F-D71614E347EE}"/>
              </a:ext>
            </a:extLst>
          </p:cNvPr>
          <p:cNvGrpSpPr/>
          <p:nvPr/>
        </p:nvGrpSpPr>
        <p:grpSpPr>
          <a:xfrm>
            <a:off x="4420979" y="1768827"/>
            <a:ext cx="3782497" cy="679952"/>
            <a:chOff x="4561403" y="1985275"/>
            <a:chExt cx="3782497" cy="679952"/>
          </a:xfrm>
        </p:grpSpPr>
        <p:grpSp>
          <p:nvGrpSpPr>
            <p:cNvPr id="1025" name="Группа 1024">
              <a:extLst>
                <a:ext uri="{FF2B5EF4-FFF2-40B4-BE49-F238E27FC236}">
                  <a16:creationId xmlns:a16="http://schemas.microsoft.com/office/drawing/2014/main" id="{A828FDEC-3521-92D7-F2F1-FBE55C3DAA4A}"/>
                </a:ext>
              </a:extLst>
            </p:cNvPr>
            <p:cNvGrpSpPr/>
            <p:nvPr/>
          </p:nvGrpSpPr>
          <p:grpSpPr>
            <a:xfrm>
              <a:off x="4561403" y="1985275"/>
              <a:ext cx="3782497" cy="679952"/>
              <a:chOff x="1703511" y="1907303"/>
              <a:chExt cx="2736016" cy="441577"/>
            </a:xfrm>
          </p:grpSpPr>
          <p:sp>
            <p:nvSpPr>
              <p:cNvPr id="1032" name="Прямоугольник: скругленные углы 1031">
                <a:extLst>
                  <a:ext uri="{FF2B5EF4-FFF2-40B4-BE49-F238E27FC236}">
                    <a16:creationId xmlns:a16="http://schemas.microsoft.com/office/drawing/2014/main" id="{B6C5544F-3641-D0E9-D0C8-3A09728D8F2B}"/>
                  </a:ext>
                </a:extLst>
              </p:cNvPr>
              <p:cNvSpPr/>
              <p:nvPr/>
            </p:nvSpPr>
            <p:spPr>
              <a:xfrm>
                <a:off x="1703511" y="1916832"/>
                <a:ext cx="2703123" cy="43204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3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F409F737-D101-3170-7503-AA153F0879AC}"/>
                  </a:ext>
                </a:extLst>
              </p:cNvPr>
              <p:cNvSpPr txBox="1"/>
              <p:nvPr/>
            </p:nvSpPr>
            <p:spPr>
              <a:xfrm>
                <a:off x="2216426" y="1907303"/>
                <a:ext cx="2223101" cy="4197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Сверка показателей бюджетной отчетности</a:t>
                </a:r>
              </a:p>
            </p:txBody>
          </p:sp>
        </p:grp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2379A64B-8ACA-FD19-AA72-2456531AB8DC}"/>
                </a:ext>
              </a:extLst>
            </p:cNvPr>
            <p:cNvSpPr/>
            <p:nvPr/>
          </p:nvSpPr>
          <p:spPr>
            <a:xfrm>
              <a:off x="4702396" y="2102292"/>
              <a:ext cx="520376" cy="458028"/>
            </a:xfrm>
            <a:custGeom>
              <a:avLst/>
              <a:gdLst>
                <a:gd name="connsiteX0" fmla="*/ 1165124 w 1165135"/>
                <a:gd name="connsiteY0" fmla="*/ 167796 h 1025538"/>
                <a:gd name="connsiteX1" fmla="*/ 1138128 w 1165135"/>
                <a:gd name="connsiteY1" fmla="*/ 101538 h 1025538"/>
                <a:gd name="connsiteX2" fmla="*/ 1063276 w 1165135"/>
                <a:gd name="connsiteY2" fmla="*/ 26686 h 1025538"/>
                <a:gd name="connsiteX3" fmla="*/ 931974 w 1165135"/>
                <a:gd name="connsiteY3" fmla="*/ 26686 h 1025538"/>
                <a:gd name="connsiteX4" fmla="*/ 869394 w 1165135"/>
                <a:gd name="connsiteY4" fmla="*/ 89265 h 1025538"/>
                <a:gd name="connsiteX5" fmla="*/ 637475 w 1165135"/>
                <a:gd name="connsiteY5" fmla="*/ 31592 h 1025538"/>
                <a:gd name="connsiteX6" fmla="*/ 141733 w 1165135"/>
                <a:gd name="connsiteY6" fmla="*/ 527334 h 1025538"/>
                <a:gd name="connsiteX7" fmla="*/ 141733 w 1165135"/>
                <a:gd name="connsiteY7" fmla="*/ 674582 h 1025538"/>
                <a:gd name="connsiteX8" fmla="*/ 54606 w 1165135"/>
                <a:gd name="connsiteY8" fmla="*/ 587464 h 1025538"/>
                <a:gd name="connsiteX9" fmla="*/ 9206 w 1165135"/>
                <a:gd name="connsiteY9" fmla="*/ 587464 h 1025538"/>
                <a:gd name="connsiteX10" fmla="*/ 9206 w 1165135"/>
                <a:gd name="connsiteY10" fmla="*/ 632864 h 1025538"/>
                <a:gd name="connsiteX11" fmla="*/ 151550 w 1165135"/>
                <a:gd name="connsiteY11" fmla="*/ 775208 h 1025538"/>
                <a:gd name="connsiteX12" fmla="*/ 174867 w 1165135"/>
                <a:gd name="connsiteY12" fmla="*/ 785025 h 1025538"/>
                <a:gd name="connsiteX13" fmla="*/ 198183 w 1165135"/>
                <a:gd name="connsiteY13" fmla="*/ 775208 h 1025538"/>
                <a:gd name="connsiteX14" fmla="*/ 340527 w 1165135"/>
                <a:gd name="connsiteY14" fmla="*/ 632864 h 1025538"/>
                <a:gd name="connsiteX15" fmla="*/ 340527 w 1165135"/>
                <a:gd name="connsiteY15" fmla="*/ 587464 h 1025538"/>
                <a:gd name="connsiteX16" fmla="*/ 295127 w 1165135"/>
                <a:gd name="connsiteY16" fmla="*/ 587464 h 1025538"/>
                <a:gd name="connsiteX17" fmla="*/ 208000 w 1165135"/>
                <a:gd name="connsiteY17" fmla="*/ 674591 h 1025538"/>
                <a:gd name="connsiteX18" fmla="*/ 208000 w 1165135"/>
                <a:gd name="connsiteY18" fmla="*/ 527343 h 1025538"/>
                <a:gd name="connsiteX19" fmla="*/ 637480 w 1165135"/>
                <a:gd name="connsiteY19" fmla="*/ 95409 h 1025538"/>
                <a:gd name="connsiteX20" fmla="*/ 821542 w 1165135"/>
                <a:gd name="connsiteY20" fmla="*/ 137128 h 1025538"/>
                <a:gd name="connsiteX21" fmla="*/ 545448 w 1165135"/>
                <a:gd name="connsiteY21" fmla="*/ 413222 h 1025538"/>
                <a:gd name="connsiteX22" fmla="*/ 500048 w 1165135"/>
                <a:gd name="connsiteY22" fmla="*/ 484393 h 1025538"/>
                <a:gd name="connsiteX23" fmla="*/ 430100 w 1165135"/>
                <a:gd name="connsiteY23" fmla="*/ 672137 h 1025538"/>
                <a:gd name="connsiteX24" fmla="*/ 441142 w 1165135"/>
                <a:gd name="connsiteY24" fmla="*/ 723674 h 1025538"/>
                <a:gd name="connsiteX25" fmla="*/ 475500 w 1165135"/>
                <a:gd name="connsiteY25" fmla="*/ 738397 h 1025538"/>
                <a:gd name="connsiteX26" fmla="*/ 492679 w 1165135"/>
                <a:gd name="connsiteY26" fmla="*/ 734716 h 1025538"/>
                <a:gd name="connsiteX27" fmla="*/ 680432 w 1165135"/>
                <a:gd name="connsiteY27" fmla="*/ 666002 h 1025538"/>
                <a:gd name="connsiteX28" fmla="*/ 751603 w 1165135"/>
                <a:gd name="connsiteY28" fmla="*/ 620602 h 1025538"/>
                <a:gd name="connsiteX29" fmla="*/ 1027697 w 1165135"/>
                <a:gd name="connsiteY29" fmla="*/ 344508 h 1025538"/>
                <a:gd name="connsiteX30" fmla="*/ 1069416 w 1165135"/>
                <a:gd name="connsiteY30" fmla="*/ 528570 h 1025538"/>
                <a:gd name="connsiteX31" fmla="*/ 637482 w 1165135"/>
                <a:gd name="connsiteY31" fmla="*/ 960504 h 1025538"/>
                <a:gd name="connsiteX32" fmla="*/ 384702 w 1165135"/>
                <a:gd name="connsiteY32" fmla="*/ 878289 h 1025538"/>
                <a:gd name="connsiteX33" fmla="*/ 339302 w 1165135"/>
                <a:gd name="connsiteY33" fmla="*/ 885651 h 1025538"/>
                <a:gd name="connsiteX34" fmla="*/ 346664 w 1165135"/>
                <a:gd name="connsiteY34" fmla="*/ 931051 h 1025538"/>
                <a:gd name="connsiteX35" fmla="*/ 637483 w 1165135"/>
                <a:gd name="connsiteY35" fmla="*/ 1025538 h 1025538"/>
                <a:gd name="connsiteX36" fmla="*/ 1133225 w 1165135"/>
                <a:gd name="connsiteY36" fmla="*/ 529796 h 1025538"/>
                <a:gd name="connsiteX37" fmla="*/ 1075552 w 1165135"/>
                <a:gd name="connsiteY37" fmla="*/ 297877 h 1025538"/>
                <a:gd name="connsiteX38" fmla="*/ 1138131 w 1165135"/>
                <a:gd name="connsiteY38" fmla="*/ 235298 h 1025538"/>
                <a:gd name="connsiteX39" fmla="*/ 1165136 w 1165135"/>
                <a:gd name="connsiteY39" fmla="*/ 167797 h 1025538"/>
                <a:gd name="connsiteX40" fmla="*/ 657111 w 1165135"/>
                <a:gd name="connsiteY40" fmla="*/ 605865 h 1025538"/>
                <a:gd name="connsiteX41" fmla="*/ 501269 w 1165135"/>
                <a:gd name="connsiteY41" fmla="*/ 663538 h 1025538"/>
                <a:gd name="connsiteX42" fmla="*/ 558942 w 1165135"/>
                <a:gd name="connsiteY42" fmla="*/ 507696 h 1025538"/>
                <a:gd name="connsiteX43" fmla="*/ 576121 w 1165135"/>
                <a:gd name="connsiteY43" fmla="*/ 475795 h 1025538"/>
                <a:gd name="connsiteX44" fmla="*/ 687788 w 1165135"/>
                <a:gd name="connsiteY44" fmla="*/ 587461 h 1025538"/>
                <a:gd name="connsiteX45" fmla="*/ 657110 w 1165135"/>
                <a:gd name="connsiteY45" fmla="*/ 605864 h 1025538"/>
                <a:gd name="connsiteX46" fmla="*/ 1092726 w 1165135"/>
                <a:gd name="connsiteY46" fmla="*/ 187430 h 1025538"/>
                <a:gd name="connsiteX47" fmla="*/ 736871 w 1165135"/>
                <a:gd name="connsiteY47" fmla="*/ 543284 h 1025538"/>
                <a:gd name="connsiteX48" fmla="*/ 621523 w 1165135"/>
                <a:gd name="connsiteY48" fmla="*/ 427936 h 1025538"/>
                <a:gd name="connsiteX49" fmla="*/ 977378 w 1165135"/>
                <a:gd name="connsiteY49" fmla="*/ 72081 h 1025538"/>
                <a:gd name="connsiteX50" fmla="*/ 998237 w 1165135"/>
                <a:gd name="connsiteY50" fmla="*/ 63488 h 1025538"/>
                <a:gd name="connsiteX51" fmla="*/ 1019097 w 1165135"/>
                <a:gd name="connsiteY51" fmla="*/ 72081 h 1025538"/>
                <a:gd name="connsiteX52" fmla="*/ 1093949 w 1165135"/>
                <a:gd name="connsiteY52" fmla="*/ 146934 h 1025538"/>
                <a:gd name="connsiteX53" fmla="*/ 1102543 w 1165135"/>
                <a:gd name="connsiteY53" fmla="*/ 167793 h 1025538"/>
                <a:gd name="connsiteX54" fmla="*/ 1092725 w 1165135"/>
                <a:gd name="connsiteY54" fmla="*/ 187428 h 102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65135" h="1025538">
                  <a:moveTo>
                    <a:pt x="1165124" y="167796"/>
                  </a:moveTo>
                  <a:cubicBezTo>
                    <a:pt x="1165124" y="143257"/>
                    <a:pt x="1155306" y="119940"/>
                    <a:pt x="1138128" y="101538"/>
                  </a:cubicBezTo>
                  <a:lnTo>
                    <a:pt x="1063276" y="26686"/>
                  </a:lnTo>
                  <a:cubicBezTo>
                    <a:pt x="1027695" y="-8895"/>
                    <a:pt x="966341" y="-8895"/>
                    <a:pt x="931974" y="26686"/>
                  </a:cubicBezTo>
                  <a:lnTo>
                    <a:pt x="869394" y="89265"/>
                  </a:lnTo>
                  <a:cubicBezTo>
                    <a:pt x="800680" y="52450"/>
                    <a:pt x="720913" y="31592"/>
                    <a:pt x="637475" y="31592"/>
                  </a:cubicBezTo>
                  <a:cubicBezTo>
                    <a:pt x="363835" y="31592"/>
                    <a:pt x="141733" y="253694"/>
                    <a:pt x="141733" y="527334"/>
                  </a:cubicBezTo>
                  <a:lnTo>
                    <a:pt x="141733" y="674582"/>
                  </a:lnTo>
                  <a:lnTo>
                    <a:pt x="54606" y="587464"/>
                  </a:lnTo>
                  <a:cubicBezTo>
                    <a:pt x="42331" y="575189"/>
                    <a:pt x="21472" y="575189"/>
                    <a:pt x="9206" y="587464"/>
                  </a:cubicBezTo>
                  <a:cubicBezTo>
                    <a:pt x="-3069" y="599738"/>
                    <a:pt x="-3069" y="620597"/>
                    <a:pt x="9206" y="632864"/>
                  </a:cubicBezTo>
                  <a:lnTo>
                    <a:pt x="151550" y="775208"/>
                  </a:lnTo>
                  <a:cubicBezTo>
                    <a:pt x="157687" y="781345"/>
                    <a:pt x="166272" y="785025"/>
                    <a:pt x="174867" y="785025"/>
                  </a:cubicBezTo>
                  <a:cubicBezTo>
                    <a:pt x="183461" y="785025"/>
                    <a:pt x="192045" y="781345"/>
                    <a:pt x="198183" y="775208"/>
                  </a:cubicBezTo>
                  <a:lnTo>
                    <a:pt x="340527" y="632864"/>
                  </a:lnTo>
                  <a:cubicBezTo>
                    <a:pt x="352802" y="620589"/>
                    <a:pt x="352802" y="599730"/>
                    <a:pt x="340527" y="587464"/>
                  </a:cubicBezTo>
                  <a:cubicBezTo>
                    <a:pt x="328253" y="575189"/>
                    <a:pt x="307394" y="575189"/>
                    <a:pt x="295127" y="587464"/>
                  </a:cubicBezTo>
                  <a:lnTo>
                    <a:pt x="208000" y="674591"/>
                  </a:lnTo>
                  <a:lnTo>
                    <a:pt x="208000" y="527343"/>
                  </a:lnTo>
                  <a:cubicBezTo>
                    <a:pt x="205535" y="289289"/>
                    <a:pt x="399414" y="95409"/>
                    <a:pt x="637480" y="95409"/>
                  </a:cubicBezTo>
                  <a:cubicBezTo>
                    <a:pt x="703738" y="95409"/>
                    <a:pt x="766326" y="110132"/>
                    <a:pt x="821542" y="137128"/>
                  </a:cubicBezTo>
                  <a:lnTo>
                    <a:pt x="545448" y="413222"/>
                  </a:lnTo>
                  <a:cubicBezTo>
                    <a:pt x="524589" y="434081"/>
                    <a:pt x="509867" y="457397"/>
                    <a:pt x="500048" y="484393"/>
                  </a:cubicBezTo>
                  <a:lnTo>
                    <a:pt x="430100" y="672137"/>
                  </a:lnTo>
                  <a:cubicBezTo>
                    <a:pt x="422739" y="690540"/>
                    <a:pt x="427644" y="710174"/>
                    <a:pt x="441142" y="723674"/>
                  </a:cubicBezTo>
                  <a:cubicBezTo>
                    <a:pt x="450960" y="733492"/>
                    <a:pt x="463225" y="738397"/>
                    <a:pt x="475500" y="738397"/>
                  </a:cubicBezTo>
                  <a:cubicBezTo>
                    <a:pt x="481638" y="738397"/>
                    <a:pt x="486542" y="737173"/>
                    <a:pt x="492679" y="734716"/>
                  </a:cubicBezTo>
                  <a:lnTo>
                    <a:pt x="680432" y="666002"/>
                  </a:lnTo>
                  <a:cubicBezTo>
                    <a:pt x="707428" y="656184"/>
                    <a:pt x="731969" y="640228"/>
                    <a:pt x="751603" y="620602"/>
                  </a:cubicBezTo>
                  <a:lnTo>
                    <a:pt x="1027697" y="344508"/>
                  </a:lnTo>
                  <a:cubicBezTo>
                    <a:pt x="1054693" y="400958"/>
                    <a:pt x="1069416" y="462312"/>
                    <a:pt x="1069416" y="528570"/>
                  </a:cubicBezTo>
                  <a:cubicBezTo>
                    <a:pt x="1069416" y="766625"/>
                    <a:pt x="875536" y="960504"/>
                    <a:pt x="637482" y="960504"/>
                  </a:cubicBezTo>
                  <a:cubicBezTo>
                    <a:pt x="545450" y="960504"/>
                    <a:pt x="458323" y="932283"/>
                    <a:pt x="384702" y="878289"/>
                  </a:cubicBezTo>
                  <a:cubicBezTo>
                    <a:pt x="369980" y="868472"/>
                    <a:pt x="350344" y="870928"/>
                    <a:pt x="339302" y="885651"/>
                  </a:cubicBezTo>
                  <a:cubicBezTo>
                    <a:pt x="329485" y="900373"/>
                    <a:pt x="331941" y="920009"/>
                    <a:pt x="346664" y="931051"/>
                  </a:cubicBezTo>
                  <a:cubicBezTo>
                    <a:pt x="431335" y="992405"/>
                    <a:pt x="531951" y="1025538"/>
                    <a:pt x="637483" y="1025538"/>
                  </a:cubicBezTo>
                  <a:cubicBezTo>
                    <a:pt x="911123" y="1025538"/>
                    <a:pt x="1133225" y="803436"/>
                    <a:pt x="1133225" y="529796"/>
                  </a:cubicBezTo>
                  <a:cubicBezTo>
                    <a:pt x="1133225" y="446359"/>
                    <a:pt x="1112366" y="366594"/>
                    <a:pt x="1075552" y="297877"/>
                  </a:cubicBezTo>
                  <a:lnTo>
                    <a:pt x="1138131" y="235298"/>
                  </a:lnTo>
                  <a:cubicBezTo>
                    <a:pt x="1155319" y="215654"/>
                    <a:pt x="1165136" y="192339"/>
                    <a:pt x="1165136" y="167797"/>
                  </a:cubicBezTo>
                  <a:close/>
                  <a:moveTo>
                    <a:pt x="657111" y="605865"/>
                  </a:moveTo>
                  <a:lnTo>
                    <a:pt x="501269" y="663538"/>
                  </a:lnTo>
                  <a:lnTo>
                    <a:pt x="558942" y="507696"/>
                  </a:lnTo>
                  <a:cubicBezTo>
                    <a:pt x="563847" y="496655"/>
                    <a:pt x="569984" y="485613"/>
                    <a:pt x="576121" y="475795"/>
                  </a:cubicBezTo>
                  <a:lnTo>
                    <a:pt x="687788" y="587461"/>
                  </a:lnTo>
                  <a:cubicBezTo>
                    <a:pt x="680426" y="594823"/>
                    <a:pt x="669385" y="600960"/>
                    <a:pt x="657110" y="605864"/>
                  </a:cubicBezTo>
                  <a:close/>
                  <a:moveTo>
                    <a:pt x="1092726" y="187430"/>
                  </a:moveTo>
                  <a:lnTo>
                    <a:pt x="736871" y="543284"/>
                  </a:lnTo>
                  <a:lnTo>
                    <a:pt x="621523" y="427936"/>
                  </a:lnTo>
                  <a:lnTo>
                    <a:pt x="977378" y="72081"/>
                  </a:lnTo>
                  <a:cubicBezTo>
                    <a:pt x="982283" y="67177"/>
                    <a:pt x="989652" y="63488"/>
                    <a:pt x="998237" y="63488"/>
                  </a:cubicBezTo>
                  <a:cubicBezTo>
                    <a:pt x="1005598" y="63488"/>
                    <a:pt x="1012960" y="65944"/>
                    <a:pt x="1019097" y="72081"/>
                  </a:cubicBezTo>
                  <a:lnTo>
                    <a:pt x="1093949" y="146934"/>
                  </a:lnTo>
                  <a:cubicBezTo>
                    <a:pt x="1098853" y="151838"/>
                    <a:pt x="1102543" y="159208"/>
                    <a:pt x="1102543" y="167793"/>
                  </a:cubicBezTo>
                  <a:cubicBezTo>
                    <a:pt x="1101310" y="175154"/>
                    <a:pt x="1097629" y="182515"/>
                    <a:pt x="1092725" y="187428"/>
                  </a:cubicBezTo>
                  <a:close/>
                </a:path>
              </a:pathLst>
            </a:custGeom>
            <a:solidFill>
              <a:srgbClr val="D4572D"/>
            </a:solidFill>
            <a:ln w="2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040" name="Группа 1039">
            <a:extLst>
              <a:ext uri="{FF2B5EF4-FFF2-40B4-BE49-F238E27FC236}">
                <a16:creationId xmlns:a16="http://schemas.microsoft.com/office/drawing/2014/main" id="{68E4D5A4-55D9-F8C5-15D6-8C2AD30A59C7}"/>
              </a:ext>
            </a:extLst>
          </p:cNvPr>
          <p:cNvGrpSpPr/>
          <p:nvPr/>
        </p:nvGrpSpPr>
        <p:grpSpPr>
          <a:xfrm>
            <a:off x="10668014" y="1698626"/>
            <a:ext cx="691215" cy="1179165"/>
            <a:chOff x="9802586" y="2066926"/>
            <a:chExt cx="691215" cy="11791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EC4B28-A850-ADF7-FC7C-9B4723CEA9DD}"/>
                </a:ext>
              </a:extLst>
            </p:cNvPr>
            <p:cNvSpPr txBox="1"/>
            <p:nvPr/>
          </p:nvSpPr>
          <p:spPr>
            <a:xfrm>
              <a:off x="9802586" y="2845981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УФК</a:t>
              </a:r>
            </a:p>
          </p:txBody>
        </p:sp>
        <p:sp>
          <p:nvSpPr>
            <p:cNvPr id="6" name="Рисунок 1052">
              <a:extLst>
                <a:ext uri="{FF2B5EF4-FFF2-40B4-BE49-F238E27FC236}">
                  <a16:creationId xmlns:a16="http://schemas.microsoft.com/office/drawing/2014/main" id="{38C40265-6333-DC1A-3DDC-10053A1C552A}"/>
                </a:ext>
              </a:extLst>
            </p:cNvPr>
            <p:cNvSpPr/>
            <p:nvPr/>
          </p:nvSpPr>
          <p:spPr>
            <a:xfrm>
              <a:off x="9802586" y="2066926"/>
              <a:ext cx="671434" cy="621114"/>
            </a:xfrm>
            <a:custGeom>
              <a:avLst/>
              <a:gdLst>
                <a:gd name="connsiteX0" fmla="*/ 1191429 w 1228400"/>
                <a:gd name="connsiteY0" fmla="*/ 293716 h 1136337"/>
                <a:gd name="connsiteX1" fmla="*/ 647849 w 1228400"/>
                <a:gd name="connsiteY1" fmla="*/ 7628 h 1136337"/>
                <a:gd name="connsiteX2" fmla="*/ 578486 w 1228400"/>
                <a:gd name="connsiteY2" fmla="*/ 8413 h 1136337"/>
                <a:gd name="connsiteX3" fmla="*/ 35364 w 1228400"/>
                <a:gd name="connsiteY3" fmla="*/ 294239 h 1136337"/>
                <a:gd name="connsiteX4" fmla="*/ 1991 w 1228400"/>
                <a:gd name="connsiteY4" fmla="*/ 369360 h 1136337"/>
                <a:gd name="connsiteX5" fmla="*/ 66708 w 1228400"/>
                <a:gd name="connsiteY5" fmla="*/ 420204 h 1136337"/>
                <a:gd name="connsiteX6" fmla="*/ 1161721 w 1228400"/>
                <a:gd name="connsiteY6" fmla="*/ 420204 h 1136337"/>
                <a:gd name="connsiteX7" fmla="*/ 1202750 w 1228400"/>
                <a:gd name="connsiteY7" fmla="*/ 405874 h 1136337"/>
                <a:gd name="connsiteX8" fmla="*/ 1226307 w 1228400"/>
                <a:gd name="connsiteY8" fmla="*/ 369360 h 1136337"/>
                <a:gd name="connsiteX9" fmla="*/ 1194374 w 1228400"/>
                <a:gd name="connsiteY9" fmla="*/ 295155 h 1136337"/>
                <a:gd name="connsiteX10" fmla="*/ 1191429 w 1228400"/>
                <a:gd name="connsiteY10" fmla="*/ 293716 h 1136337"/>
                <a:gd name="connsiteX11" fmla="*/ 615589 w 1228400"/>
                <a:gd name="connsiteY11" fmla="*/ 49049 h 1136337"/>
                <a:gd name="connsiteX12" fmla="*/ 617290 w 1228400"/>
                <a:gd name="connsiteY12" fmla="*/ 49049 h 1136337"/>
                <a:gd name="connsiteX13" fmla="*/ 629134 w 1228400"/>
                <a:gd name="connsiteY13" fmla="*/ 51077 h 1136337"/>
                <a:gd name="connsiteX14" fmla="*/ 1169443 w 1228400"/>
                <a:gd name="connsiteY14" fmla="*/ 335202 h 1136337"/>
                <a:gd name="connsiteX15" fmla="*/ 1181156 w 1228400"/>
                <a:gd name="connsiteY15" fmla="*/ 353197 h 1136337"/>
                <a:gd name="connsiteX16" fmla="*/ 1161525 w 1228400"/>
                <a:gd name="connsiteY16" fmla="*/ 372828 h 1136337"/>
                <a:gd name="connsiteX17" fmla="*/ 66250 w 1228400"/>
                <a:gd name="connsiteY17" fmla="*/ 372828 h 1136337"/>
                <a:gd name="connsiteX18" fmla="*/ 46847 w 1228400"/>
                <a:gd name="connsiteY18" fmla="*/ 352975 h 1136337"/>
                <a:gd name="connsiteX19" fmla="*/ 57154 w 1228400"/>
                <a:gd name="connsiteY19" fmla="*/ 335922 h 1136337"/>
                <a:gd name="connsiteX20" fmla="*/ 598575 w 1228400"/>
                <a:gd name="connsiteY20" fmla="*/ 51077 h 1136337"/>
                <a:gd name="connsiteX21" fmla="*/ 610485 w 1228400"/>
                <a:gd name="connsiteY21" fmla="*/ 48853 h 1136337"/>
                <a:gd name="connsiteX22" fmla="*/ 612121 w 1228400"/>
                <a:gd name="connsiteY22" fmla="*/ 48853 h 1136337"/>
                <a:gd name="connsiteX23" fmla="*/ 613822 w 1228400"/>
                <a:gd name="connsiteY23" fmla="*/ 48853 h 1136337"/>
                <a:gd name="connsiteX24" fmla="*/ 1178342 w 1228400"/>
                <a:gd name="connsiteY24" fmla="*/ 1096032 h 1136337"/>
                <a:gd name="connsiteX25" fmla="*/ 1161656 w 1228400"/>
                <a:gd name="connsiteY25" fmla="*/ 1089488 h 1136337"/>
                <a:gd name="connsiteX26" fmla="*/ 66250 w 1228400"/>
                <a:gd name="connsiteY26" fmla="*/ 1089488 h 1136337"/>
                <a:gd name="connsiteX27" fmla="*/ 50283 w 1228400"/>
                <a:gd name="connsiteY27" fmla="*/ 1095639 h 1136337"/>
                <a:gd name="connsiteX28" fmla="*/ 49564 w 1228400"/>
                <a:gd name="connsiteY28" fmla="*/ 1096359 h 1136337"/>
                <a:gd name="connsiteX29" fmla="*/ 49564 w 1228400"/>
                <a:gd name="connsiteY29" fmla="*/ 1129732 h 1136337"/>
                <a:gd name="connsiteX30" fmla="*/ 49564 w 1228400"/>
                <a:gd name="connsiteY30" fmla="*/ 1129732 h 1136337"/>
                <a:gd name="connsiteX31" fmla="*/ 66250 w 1228400"/>
                <a:gd name="connsiteY31" fmla="*/ 1136275 h 1136337"/>
                <a:gd name="connsiteX32" fmla="*/ 1161394 w 1228400"/>
                <a:gd name="connsiteY32" fmla="*/ 1136275 h 1136337"/>
                <a:gd name="connsiteX33" fmla="*/ 1184951 w 1228400"/>
                <a:gd name="connsiteY33" fmla="*/ 1112849 h 1136337"/>
                <a:gd name="connsiteX34" fmla="*/ 1184951 w 1228400"/>
                <a:gd name="connsiteY34" fmla="*/ 1112718 h 1136337"/>
                <a:gd name="connsiteX35" fmla="*/ 1178080 w 1228400"/>
                <a:gd name="connsiteY35" fmla="*/ 1095836 h 1136337"/>
                <a:gd name="connsiteX36" fmla="*/ 1075214 w 1228400"/>
                <a:gd name="connsiteY36" fmla="*/ 516396 h 1136337"/>
                <a:gd name="connsiteX37" fmla="*/ 1161656 w 1228400"/>
                <a:gd name="connsiteY37" fmla="*/ 516396 h 1136337"/>
                <a:gd name="connsiteX38" fmla="*/ 1184467 w 1228400"/>
                <a:gd name="connsiteY38" fmla="*/ 491988 h 1136337"/>
                <a:gd name="connsiteX39" fmla="*/ 1177884 w 1228400"/>
                <a:gd name="connsiteY39" fmla="*/ 476414 h 1136337"/>
                <a:gd name="connsiteX40" fmla="*/ 1161198 w 1228400"/>
                <a:gd name="connsiteY40" fmla="*/ 469871 h 1136337"/>
                <a:gd name="connsiteX41" fmla="*/ 1161198 w 1228400"/>
                <a:gd name="connsiteY41" fmla="*/ 469871 h 1136337"/>
                <a:gd name="connsiteX42" fmla="*/ 66250 w 1228400"/>
                <a:gd name="connsiteY42" fmla="*/ 469871 h 1136337"/>
                <a:gd name="connsiteX43" fmla="*/ 66250 w 1228400"/>
                <a:gd name="connsiteY43" fmla="*/ 469871 h 1136337"/>
                <a:gd name="connsiteX44" fmla="*/ 50283 w 1228400"/>
                <a:gd name="connsiteY44" fmla="*/ 475956 h 1136337"/>
                <a:gd name="connsiteX45" fmla="*/ 49564 w 1228400"/>
                <a:gd name="connsiteY45" fmla="*/ 476741 h 1136337"/>
                <a:gd name="connsiteX46" fmla="*/ 49564 w 1228400"/>
                <a:gd name="connsiteY46" fmla="*/ 510114 h 1136337"/>
                <a:gd name="connsiteX47" fmla="*/ 49564 w 1228400"/>
                <a:gd name="connsiteY47" fmla="*/ 510114 h 1136337"/>
                <a:gd name="connsiteX48" fmla="*/ 66250 w 1228400"/>
                <a:gd name="connsiteY48" fmla="*/ 516985 h 1136337"/>
                <a:gd name="connsiteX49" fmla="*/ 123899 w 1228400"/>
                <a:gd name="connsiteY49" fmla="*/ 516985 h 1136337"/>
                <a:gd name="connsiteX50" fmla="*/ 143530 w 1228400"/>
                <a:gd name="connsiteY50" fmla="*/ 536616 h 1136337"/>
                <a:gd name="connsiteX51" fmla="*/ 143530 w 1228400"/>
                <a:gd name="connsiteY51" fmla="*/ 968496 h 1136337"/>
                <a:gd name="connsiteX52" fmla="*/ 123899 w 1228400"/>
                <a:gd name="connsiteY52" fmla="*/ 988127 h 1136337"/>
                <a:gd name="connsiteX53" fmla="*/ 66250 w 1228400"/>
                <a:gd name="connsiteY53" fmla="*/ 988127 h 1136337"/>
                <a:gd name="connsiteX54" fmla="*/ 50283 w 1228400"/>
                <a:gd name="connsiteY54" fmla="*/ 994278 h 1136337"/>
                <a:gd name="connsiteX55" fmla="*/ 49564 w 1228400"/>
                <a:gd name="connsiteY55" fmla="*/ 994998 h 1136337"/>
                <a:gd name="connsiteX56" fmla="*/ 43020 w 1228400"/>
                <a:gd name="connsiteY56" fmla="*/ 1011684 h 1136337"/>
                <a:gd name="connsiteX57" fmla="*/ 49564 w 1228400"/>
                <a:gd name="connsiteY57" fmla="*/ 1028436 h 1136337"/>
                <a:gd name="connsiteX58" fmla="*/ 49564 w 1228400"/>
                <a:gd name="connsiteY58" fmla="*/ 1028436 h 1136337"/>
                <a:gd name="connsiteX59" fmla="*/ 66250 w 1228400"/>
                <a:gd name="connsiteY59" fmla="*/ 1035307 h 1136337"/>
                <a:gd name="connsiteX60" fmla="*/ 1161394 w 1228400"/>
                <a:gd name="connsiteY60" fmla="*/ 1035307 h 1136337"/>
                <a:gd name="connsiteX61" fmla="*/ 1178080 w 1228400"/>
                <a:gd name="connsiteY61" fmla="*/ 1028436 h 1136337"/>
                <a:gd name="connsiteX62" fmla="*/ 1178080 w 1228400"/>
                <a:gd name="connsiteY62" fmla="*/ 994867 h 1136337"/>
                <a:gd name="connsiteX63" fmla="*/ 1161394 w 1228400"/>
                <a:gd name="connsiteY63" fmla="*/ 988323 h 1136337"/>
                <a:gd name="connsiteX64" fmla="*/ 1074953 w 1228400"/>
                <a:gd name="connsiteY64" fmla="*/ 988323 h 1136337"/>
                <a:gd name="connsiteX65" fmla="*/ 1055322 w 1228400"/>
                <a:gd name="connsiteY65" fmla="*/ 968693 h 1136337"/>
                <a:gd name="connsiteX66" fmla="*/ 1055322 w 1228400"/>
                <a:gd name="connsiteY66" fmla="*/ 536289 h 1136337"/>
                <a:gd name="connsiteX67" fmla="*/ 1074953 w 1228400"/>
                <a:gd name="connsiteY67" fmla="*/ 516658 h 1136337"/>
                <a:gd name="connsiteX68" fmla="*/ 478957 w 1228400"/>
                <a:gd name="connsiteY68" fmla="*/ 968496 h 1136337"/>
                <a:gd name="connsiteX69" fmla="*/ 478957 w 1228400"/>
                <a:gd name="connsiteY69" fmla="*/ 536289 h 1136337"/>
                <a:gd name="connsiteX70" fmla="*/ 498588 w 1228400"/>
                <a:gd name="connsiteY70" fmla="*/ 516658 h 1136337"/>
                <a:gd name="connsiteX71" fmla="*/ 556238 w 1228400"/>
                <a:gd name="connsiteY71" fmla="*/ 516658 h 1136337"/>
                <a:gd name="connsiteX72" fmla="*/ 575869 w 1228400"/>
                <a:gd name="connsiteY72" fmla="*/ 536289 h 1136337"/>
                <a:gd name="connsiteX73" fmla="*/ 575869 w 1228400"/>
                <a:gd name="connsiteY73" fmla="*/ 968496 h 1136337"/>
                <a:gd name="connsiteX74" fmla="*/ 556238 w 1228400"/>
                <a:gd name="connsiteY74" fmla="*/ 988127 h 1136337"/>
                <a:gd name="connsiteX75" fmla="*/ 498719 w 1228400"/>
                <a:gd name="connsiteY75" fmla="*/ 988127 h 1136337"/>
                <a:gd name="connsiteX76" fmla="*/ 479088 w 1228400"/>
                <a:gd name="connsiteY76" fmla="*/ 968496 h 1136337"/>
                <a:gd name="connsiteX77" fmla="*/ 431909 w 1228400"/>
                <a:gd name="connsiteY77" fmla="*/ 536289 h 1136337"/>
                <a:gd name="connsiteX78" fmla="*/ 431909 w 1228400"/>
                <a:gd name="connsiteY78" fmla="*/ 968496 h 1136337"/>
                <a:gd name="connsiteX79" fmla="*/ 412278 w 1228400"/>
                <a:gd name="connsiteY79" fmla="*/ 988127 h 1136337"/>
                <a:gd name="connsiteX80" fmla="*/ 354497 w 1228400"/>
                <a:gd name="connsiteY80" fmla="*/ 988127 h 1136337"/>
                <a:gd name="connsiteX81" fmla="*/ 334866 w 1228400"/>
                <a:gd name="connsiteY81" fmla="*/ 968496 h 1136337"/>
                <a:gd name="connsiteX82" fmla="*/ 334866 w 1228400"/>
                <a:gd name="connsiteY82" fmla="*/ 536289 h 1136337"/>
                <a:gd name="connsiteX83" fmla="*/ 354497 w 1228400"/>
                <a:gd name="connsiteY83" fmla="*/ 516658 h 1136337"/>
                <a:gd name="connsiteX84" fmla="*/ 412278 w 1228400"/>
                <a:gd name="connsiteY84" fmla="*/ 516658 h 1136337"/>
                <a:gd name="connsiteX85" fmla="*/ 431909 w 1228400"/>
                <a:gd name="connsiteY85" fmla="*/ 536289 h 1136337"/>
                <a:gd name="connsiteX86" fmla="*/ 623310 w 1228400"/>
                <a:gd name="connsiteY86" fmla="*/ 968496 h 1136337"/>
                <a:gd name="connsiteX87" fmla="*/ 623310 w 1228400"/>
                <a:gd name="connsiteY87" fmla="*/ 536289 h 1136337"/>
                <a:gd name="connsiteX88" fmla="*/ 642941 w 1228400"/>
                <a:gd name="connsiteY88" fmla="*/ 516658 h 1136337"/>
                <a:gd name="connsiteX89" fmla="*/ 700198 w 1228400"/>
                <a:gd name="connsiteY89" fmla="*/ 516658 h 1136337"/>
                <a:gd name="connsiteX90" fmla="*/ 719829 w 1228400"/>
                <a:gd name="connsiteY90" fmla="*/ 536289 h 1136337"/>
                <a:gd name="connsiteX91" fmla="*/ 719829 w 1228400"/>
                <a:gd name="connsiteY91" fmla="*/ 968496 h 1136337"/>
                <a:gd name="connsiteX92" fmla="*/ 700198 w 1228400"/>
                <a:gd name="connsiteY92" fmla="*/ 988127 h 1136337"/>
                <a:gd name="connsiteX93" fmla="*/ 642679 w 1228400"/>
                <a:gd name="connsiteY93" fmla="*/ 988127 h 1136337"/>
                <a:gd name="connsiteX94" fmla="*/ 623049 w 1228400"/>
                <a:gd name="connsiteY94" fmla="*/ 968496 h 1136337"/>
                <a:gd name="connsiteX95" fmla="*/ 767270 w 1228400"/>
                <a:gd name="connsiteY95" fmla="*/ 968496 h 1136337"/>
                <a:gd name="connsiteX96" fmla="*/ 767270 w 1228400"/>
                <a:gd name="connsiteY96" fmla="*/ 536289 h 1136337"/>
                <a:gd name="connsiteX97" fmla="*/ 786901 w 1228400"/>
                <a:gd name="connsiteY97" fmla="*/ 516658 h 1136337"/>
                <a:gd name="connsiteX98" fmla="*/ 844158 w 1228400"/>
                <a:gd name="connsiteY98" fmla="*/ 516658 h 1136337"/>
                <a:gd name="connsiteX99" fmla="*/ 863789 w 1228400"/>
                <a:gd name="connsiteY99" fmla="*/ 536289 h 1136337"/>
                <a:gd name="connsiteX100" fmla="*/ 863789 w 1228400"/>
                <a:gd name="connsiteY100" fmla="*/ 968496 h 1136337"/>
                <a:gd name="connsiteX101" fmla="*/ 844158 w 1228400"/>
                <a:gd name="connsiteY101" fmla="*/ 988127 h 1136337"/>
                <a:gd name="connsiteX102" fmla="*/ 786509 w 1228400"/>
                <a:gd name="connsiteY102" fmla="*/ 988127 h 1136337"/>
                <a:gd name="connsiteX103" fmla="*/ 766878 w 1228400"/>
                <a:gd name="connsiteY103" fmla="*/ 968496 h 1136337"/>
                <a:gd name="connsiteX104" fmla="*/ 190775 w 1228400"/>
                <a:gd name="connsiteY104" fmla="*/ 968496 h 1136337"/>
                <a:gd name="connsiteX105" fmla="*/ 190775 w 1228400"/>
                <a:gd name="connsiteY105" fmla="*/ 536289 h 1136337"/>
                <a:gd name="connsiteX106" fmla="*/ 210406 w 1228400"/>
                <a:gd name="connsiteY106" fmla="*/ 516658 h 1136337"/>
                <a:gd name="connsiteX107" fmla="*/ 268318 w 1228400"/>
                <a:gd name="connsiteY107" fmla="*/ 516658 h 1136337"/>
                <a:gd name="connsiteX108" fmla="*/ 287949 w 1228400"/>
                <a:gd name="connsiteY108" fmla="*/ 536289 h 1136337"/>
                <a:gd name="connsiteX109" fmla="*/ 287949 w 1228400"/>
                <a:gd name="connsiteY109" fmla="*/ 968496 h 1136337"/>
                <a:gd name="connsiteX110" fmla="*/ 268318 w 1228400"/>
                <a:gd name="connsiteY110" fmla="*/ 988127 h 1136337"/>
                <a:gd name="connsiteX111" fmla="*/ 210341 w 1228400"/>
                <a:gd name="connsiteY111" fmla="*/ 988127 h 1136337"/>
                <a:gd name="connsiteX112" fmla="*/ 190710 w 1228400"/>
                <a:gd name="connsiteY112" fmla="*/ 968496 h 1136337"/>
                <a:gd name="connsiteX113" fmla="*/ 1008207 w 1228400"/>
                <a:gd name="connsiteY113" fmla="*/ 536289 h 1136337"/>
                <a:gd name="connsiteX114" fmla="*/ 1008207 w 1228400"/>
                <a:gd name="connsiteY114" fmla="*/ 968496 h 1136337"/>
                <a:gd name="connsiteX115" fmla="*/ 988576 w 1228400"/>
                <a:gd name="connsiteY115" fmla="*/ 988127 h 1136337"/>
                <a:gd name="connsiteX116" fmla="*/ 930862 w 1228400"/>
                <a:gd name="connsiteY116" fmla="*/ 988127 h 1136337"/>
                <a:gd name="connsiteX117" fmla="*/ 911231 w 1228400"/>
                <a:gd name="connsiteY117" fmla="*/ 968496 h 1136337"/>
                <a:gd name="connsiteX118" fmla="*/ 911231 w 1228400"/>
                <a:gd name="connsiteY118" fmla="*/ 536289 h 1136337"/>
                <a:gd name="connsiteX119" fmla="*/ 930862 w 1228400"/>
                <a:gd name="connsiteY119" fmla="*/ 516658 h 1136337"/>
                <a:gd name="connsiteX120" fmla="*/ 988576 w 1228400"/>
                <a:gd name="connsiteY120" fmla="*/ 516658 h 1136337"/>
                <a:gd name="connsiteX121" fmla="*/ 1008207 w 1228400"/>
                <a:gd name="connsiteY121" fmla="*/ 536289 h 113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228400" h="1136337">
                  <a:moveTo>
                    <a:pt x="1191429" y="293716"/>
                  </a:moveTo>
                  <a:lnTo>
                    <a:pt x="647849" y="7628"/>
                  </a:lnTo>
                  <a:cubicBezTo>
                    <a:pt x="625862" y="-2891"/>
                    <a:pt x="600231" y="-2601"/>
                    <a:pt x="578486" y="8413"/>
                  </a:cubicBezTo>
                  <a:lnTo>
                    <a:pt x="35364" y="294239"/>
                  </a:lnTo>
                  <a:cubicBezTo>
                    <a:pt x="8256" y="308596"/>
                    <a:pt x="-5527" y="339619"/>
                    <a:pt x="1991" y="369360"/>
                  </a:cubicBezTo>
                  <a:cubicBezTo>
                    <a:pt x="9346" y="399147"/>
                    <a:pt x="36027" y="420106"/>
                    <a:pt x="66708" y="420204"/>
                  </a:cubicBezTo>
                  <a:lnTo>
                    <a:pt x="1161721" y="420204"/>
                  </a:lnTo>
                  <a:cubicBezTo>
                    <a:pt x="1176621" y="420198"/>
                    <a:pt x="1191083" y="415146"/>
                    <a:pt x="1202750" y="405874"/>
                  </a:cubicBezTo>
                  <a:cubicBezTo>
                    <a:pt x="1214568" y="396772"/>
                    <a:pt x="1222885" y="383881"/>
                    <a:pt x="1226307" y="369360"/>
                  </a:cubicBezTo>
                  <a:cubicBezTo>
                    <a:pt x="1233708" y="340248"/>
                    <a:pt x="1220601" y="309800"/>
                    <a:pt x="1194374" y="295155"/>
                  </a:cubicBezTo>
                  <a:cubicBezTo>
                    <a:pt x="1193353" y="294756"/>
                    <a:pt x="1192372" y="294272"/>
                    <a:pt x="1191429" y="293716"/>
                  </a:cubicBezTo>
                  <a:close/>
                  <a:moveTo>
                    <a:pt x="615589" y="49049"/>
                  </a:moveTo>
                  <a:lnTo>
                    <a:pt x="617290" y="49049"/>
                  </a:lnTo>
                  <a:cubicBezTo>
                    <a:pt x="621354" y="48326"/>
                    <a:pt x="625542" y="49044"/>
                    <a:pt x="629134" y="51077"/>
                  </a:cubicBezTo>
                  <a:lnTo>
                    <a:pt x="1169443" y="335202"/>
                  </a:lnTo>
                  <a:cubicBezTo>
                    <a:pt x="1176503" y="338422"/>
                    <a:pt x="1181071" y="345437"/>
                    <a:pt x="1181156" y="353197"/>
                  </a:cubicBezTo>
                  <a:cubicBezTo>
                    <a:pt x="1181156" y="364040"/>
                    <a:pt x="1172368" y="372828"/>
                    <a:pt x="1161525" y="372828"/>
                  </a:cubicBezTo>
                  <a:lnTo>
                    <a:pt x="66250" y="372828"/>
                  </a:lnTo>
                  <a:cubicBezTo>
                    <a:pt x="55409" y="372704"/>
                    <a:pt x="46722" y="363811"/>
                    <a:pt x="46847" y="352975"/>
                  </a:cubicBezTo>
                  <a:cubicBezTo>
                    <a:pt x="46928" y="345836"/>
                    <a:pt x="50875" y="339312"/>
                    <a:pt x="57154" y="335922"/>
                  </a:cubicBezTo>
                  <a:lnTo>
                    <a:pt x="598575" y="51077"/>
                  </a:lnTo>
                  <a:cubicBezTo>
                    <a:pt x="602214" y="49099"/>
                    <a:pt x="606382" y="48320"/>
                    <a:pt x="610485" y="48853"/>
                  </a:cubicBezTo>
                  <a:cubicBezTo>
                    <a:pt x="611021" y="48976"/>
                    <a:pt x="611584" y="48976"/>
                    <a:pt x="612121" y="48853"/>
                  </a:cubicBezTo>
                  <a:lnTo>
                    <a:pt x="613822" y="48853"/>
                  </a:lnTo>
                  <a:close/>
                  <a:moveTo>
                    <a:pt x="1178342" y="1096032"/>
                  </a:moveTo>
                  <a:cubicBezTo>
                    <a:pt x="1173834" y="1091779"/>
                    <a:pt x="1167853" y="1089436"/>
                    <a:pt x="1161656" y="1089488"/>
                  </a:cubicBezTo>
                  <a:lnTo>
                    <a:pt x="66250" y="1089488"/>
                  </a:lnTo>
                  <a:cubicBezTo>
                    <a:pt x="60340" y="1089436"/>
                    <a:pt x="54633" y="1091635"/>
                    <a:pt x="50283" y="1095639"/>
                  </a:cubicBezTo>
                  <a:lnTo>
                    <a:pt x="49564" y="1096359"/>
                  </a:lnTo>
                  <a:cubicBezTo>
                    <a:pt x="40397" y="1105592"/>
                    <a:pt x="40397" y="1120499"/>
                    <a:pt x="49564" y="1129732"/>
                  </a:cubicBezTo>
                  <a:lnTo>
                    <a:pt x="49564" y="1129732"/>
                  </a:lnTo>
                  <a:cubicBezTo>
                    <a:pt x="54050" y="1134018"/>
                    <a:pt x="60044" y="1136373"/>
                    <a:pt x="66250" y="1136275"/>
                  </a:cubicBezTo>
                  <a:lnTo>
                    <a:pt x="1161394" y="1136275"/>
                  </a:lnTo>
                  <a:cubicBezTo>
                    <a:pt x="1174370" y="1136315"/>
                    <a:pt x="1184912" y="1125825"/>
                    <a:pt x="1184951" y="1112849"/>
                  </a:cubicBezTo>
                  <a:cubicBezTo>
                    <a:pt x="1184951" y="1112803"/>
                    <a:pt x="1184951" y="1112764"/>
                    <a:pt x="1184951" y="1112718"/>
                  </a:cubicBezTo>
                  <a:cubicBezTo>
                    <a:pt x="1185004" y="1106397"/>
                    <a:pt x="1182530" y="1100325"/>
                    <a:pt x="1178080" y="1095836"/>
                  </a:cubicBezTo>
                  <a:close/>
                  <a:moveTo>
                    <a:pt x="1075214" y="516396"/>
                  </a:moveTo>
                  <a:lnTo>
                    <a:pt x="1161656" y="516396"/>
                  </a:lnTo>
                  <a:cubicBezTo>
                    <a:pt x="1174697" y="515951"/>
                    <a:pt x="1184905" y="505023"/>
                    <a:pt x="1184467" y="491988"/>
                  </a:cubicBezTo>
                  <a:cubicBezTo>
                    <a:pt x="1184271" y="486164"/>
                    <a:pt x="1181922" y="480615"/>
                    <a:pt x="1177884" y="476414"/>
                  </a:cubicBezTo>
                  <a:cubicBezTo>
                    <a:pt x="1173428" y="472076"/>
                    <a:pt x="1167414" y="469720"/>
                    <a:pt x="1161198" y="469871"/>
                  </a:cubicBezTo>
                  <a:lnTo>
                    <a:pt x="1161198" y="469871"/>
                  </a:lnTo>
                  <a:lnTo>
                    <a:pt x="66250" y="469871"/>
                  </a:lnTo>
                  <a:lnTo>
                    <a:pt x="66250" y="469871"/>
                  </a:lnTo>
                  <a:cubicBezTo>
                    <a:pt x="60353" y="469825"/>
                    <a:pt x="54653" y="471997"/>
                    <a:pt x="50283" y="475956"/>
                  </a:cubicBezTo>
                  <a:lnTo>
                    <a:pt x="49564" y="476741"/>
                  </a:lnTo>
                  <a:cubicBezTo>
                    <a:pt x="40397" y="485975"/>
                    <a:pt x="40397" y="500881"/>
                    <a:pt x="49564" y="510114"/>
                  </a:cubicBezTo>
                  <a:lnTo>
                    <a:pt x="49564" y="510114"/>
                  </a:lnTo>
                  <a:cubicBezTo>
                    <a:pt x="53998" y="514524"/>
                    <a:pt x="59997" y="516991"/>
                    <a:pt x="66250" y="516985"/>
                  </a:cubicBezTo>
                  <a:lnTo>
                    <a:pt x="123899" y="516985"/>
                  </a:lnTo>
                  <a:cubicBezTo>
                    <a:pt x="134742" y="516985"/>
                    <a:pt x="143530" y="525773"/>
                    <a:pt x="143530" y="536616"/>
                  </a:cubicBezTo>
                  <a:lnTo>
                    <a:pt x="143530" y="968496"/>
                  </a:lnTo>
                  <a:cubicBezTo>
                    <a:pt x="143530" y="979339"/>
                    <a:pt x="134742" y="988127"/>
                    <a:pt x="123899" y="988127"/>
                  </a:cubicBezTo>
                  <a:lnTo>
                    <a:pt x="66250" y="988127"/>
                  </a:lnTo>
                  <a:cubicBezTo>
                    <a:pt x="60357" y="988166"/>
                    <a:pt x="54679" y="990352"/>
                    <a:pt x="50283" y="994278"/>
                  </a:cubicBezTo>
                  <a:lnTo>
                    <a:pt x="49564" y="994998"/>
                  </a:lnTo>
                  <a:cubicBezTo>
                    <a:pt x="45305" y="999507"/>
                    <a:pt x="42959" y="1005487"/>
                    <a:pt x="43020" y="1011684"/>
                  </a:cubicBezTo>
                  <a:cubicBezTo>
                    <a:pt x="42856" y="1017920"/>
                    <a:pt x="45215" y="1023960"/>
                    <a:pt x="49564" y="1028436"/>
                  </a:cubicBezTo>
                  <a:lnTo>
                    <a:pt x="49564" y="1028436"/>
                  </a:lnTo>
                  <a:cubicBezTo>
                    <a:pt x="53977" y="1032873"/>
                    <a:pt x="59991" y="1035353"/>
                    <a:pt x="66250" y="1035307"/>
                  </a:cubicBezTo>
                  <a:lnTo>
                    <a:pt x="1161394" y="1035307"/>
                  </a:lnTo>
                  <a:cubicBezTo>
                    <a:pt x="1167656" y="1035372"/>
                    <a:pt x="1173683" y="1032892"/>
                    <a:pt x="1178080" y="1028436"/>
                  </a:cubicBezTo>
                  <a:cubicBezTo>
                    <a:pt x="1187235" y="1019118"/>
                    <a:pt x="1187235" y="1004185"/>
                    <a:pt x="1178080" y="994867"/>
                  </a:cubicBezTo>
                  <a:cubicBezTo>
                    <a:pt x="1173611" y="990555"/>
                    <a:pt x="1167604" y="988199"/>
                    <a:pt x="1161394" y="988323"/>
                  </a:cubicBezTo>
                  <a:lnTo>
                    <a:pt x="1074953" y="988323"/>
                  </a:lnTo>
                  <a:cubicBezTo>
                    <a:pt x="1064110" y="988323"/>
                    <a:pt x="1055322" y="979535"/>
                    <a:pt x="1055322" y="968693"/>
                  </a:cubicBezTo>
                  <a:lnTo>
                    <a:pt x="1055322" y="536289"/>
                  </a:lnTo>
                  <a:cubicBezTo>
                    <a:pt x="1055322" y="525446"/>
                    <a:pt x="1064110" y="516658"/>
                    <a:pt x="1074953" y="516658"/>
                  </a:cubicBezTo>
                  <a:close/>
                  <a:moveTo>
                    <a:pt x="478957" y="968496"/>
                  </a:moveTo>
                  <a:lnTo>
                    <a:pt x="478957" y="536289"/>
                  </a:lnTo>
                  <a:cubicBezTo>
                    <a:pt x="478957" y="525446"/>
                    <a:pt x="487746" y="516658"/>
                    <a:pt x="498588" y="516658"/>
                  </a:cubicBezTo>
                  <a:lnTo>
                    <a:pt x="556238" y="516658"/>
                  </a:lnTo>
                  <a:cubicBezTo>
                    <a:pt x="567081" y="516658"/>
                    <a:pt x="575869" y="525446"/>
                    <a:pt x="575869" y="536289"/>
                  </a:cubicBezTo>
                  <a:lnTo>
                    <a:pt x="575869" y="968496"/>
                  </a:lnTo>
                  <a:cubicBezTo>
                    <a:pt x="575869" y="979339"/>
                    <a:pt x="567081" y="988127"/>
                    <a:pt x="556238" y="988127"/>
                  </a:cubicBezTo>
                  <a:lnTo>
                    <a:pt x="498719" y="988127"/>
                  </a:lnTo>
                  <a:cubicBezTo>
                    <a:pt x="487876" y="988127"/>
                    <a:pt x="479088" y="979339"/>
                    <a:pt x="479088" y="968496"/>
                  </a:cubicBezTo>
                  <a:close/>
                  <a:moveTo>
                    <a:pt x="431909" y="536289"/>
                  </a:moveTo>
                  <a:lnTo>
                    <a:pt x="431909" y="968496"/>
                  </a:lnTo>
                  <a:cubicBezTo>
                    <a:pt x="431909" y="979339"/>
                    <a:pt x="423121" y="988127"/>
                    <a:pt x="412278" y="988127"/>
                  </a:cubicBezTo>
                  <a:lnTo>
                    <a:pt x="354497" y="988127"/>
                  </a:lnTo>
                  <a:cubicBezTo>
                    <a:pt x="343655" y="988127"/>
                    <a:pt x="334866" y="979339"/>
                    <a:pt x="334866" y="968496"/>
                  </a:cubicBezTo>
                  <a:lnTo>
                    <a:pt x="334866" y="536289"/>
                  </a:lnTo>
                  <a:cubicBezTo>
                    <a:pt x="334866" y="525446"/>
                    <a:pt x="343655" y="516658"/>
                    <a:pt x="354497" y="516658"/>
                  </a:cubicBezTo>
                  <a:lnTo>
                    <a:pt x="412278" y="516658"/>
                  </a:lnTo>
                  <a:cubicBezTo>
                    <a:pt x="423121" y="516658"/>
                    <a:pt x="431909" y="525446"/>
                    <a:pt x="431909" y="536289"/>
                  </a:cubicBezTo>
                  <a:close/>
                  <a:moveTo>
                    <a:pt x="623310" y="968496"/>
                  </a:moveTo>
                  <a:lnTo>
                    <a:pt x="623310" y="536289"/>
                  </a:lnTo>
                  <a:cubicBezTo>
                    <a:pt x="623310" y="525446"/>
                    <a:pt x="632098" y="516658"/>
                    <a:pt x="642941" y="516658"/>
                  </a:cubicBezTo>
                  <a:lnTo>
                    <a:pt x="700198" y="516658"/>
                  </a:lnTo>
                  <a:cubicBezTo>
                    <a:pt x="711041" y="516658"/>
                    <a:pt x="719829" y="525446"/>
                    <a:pt x="719829" y="536289"/>
                  </a:cubicBezTo>
                  <a:lnTo>
                    <a:pt x="719829" y="968496"/>
                  </a:lnTo>
                  <a:cubicBezTo>
                    <a:pt x="719829" y="979339"/>
                    <a:pt x="711041" y="988127"/>
                    <a:pt x="700198" y="988127"/>
                  </a:cubicBezTo>
                  <a:lnTo>
                    <a:pt x="642679" y="988127"/>
                  </a:lnTo>
                  <a:cubicBezTo>
                    <a:pt x="631837" y="988127"/>
                    <a:pt x="623049" y="979339"/>
                    <a:pt x="623049" y="968496"/>
                  </a:cubicBezTo>
                  <a:close/>
                  <a:moveTo>
                    <a:pt x="767270" y="968496"/>
                  </a:moveTo>
                  <a:lnTo>
                    <a:pt x="767270" y="536289"/>
                  </a:lnTo>
                  <a:cubicBezTo>
                    <a:pt x="767270" y="525446"/>
                    <a:pt x="776059" y="516658"/>
                    <a:pt x="786901" y="516658"/>
                  </a:cubicBezTo>
                  <a:lnTo>
                    <a:pt x="844158" y="516658"/>
                  </a:lnTo>
                  <a:cubicBezTo>
                    <a:pt x="855001" y="516658"/>
                    <a:pt x="863789" y="525446"/>
                    <a:pt x="863789" y="536289"/>
                  </a:cubicBezTo>
                  <a:lnTo>
                    <a:pt x="863789" y="968496"/>
                  </a:lnTo>
                  <a:cubicBezTo>
                    <a:pt x="863789" y="979339"/>
                    <a:pt x="855001" y="988127"/>
                    <a:pt x="844158" y="988127"/>
                  </a:cubicBezTo>
                  <a:lnTo>
                    <a:pt x="786509" y="988127"/>
                  </a:lnTo>
                  <a:cubicBezTo>
                    <a:pt x="775666" y="988127"/>
                    <a:pt x="766878" y="979339"/>
                    <a:pt x="766878" y="968496"/>
                  </a:cubicBezTo>
                  <a:close/>
                  <a:moveTo>
                    <a:pt x="190775" y="968496"/>
                  </a:moveTo>
                  <a:lnTo>
                    <a:pt x="190775" y="536289"/>
                  </a:lnTo>
                  <a:cubicBezTo>
                    <a:pt x="190775" y="525446"/>
                    <a:pt x="199564" y="516658"/>
                    <a:pt x="210406" y="516658"/>
                  </a:cubicBezTo>
                  <a:lnTo>
                    <a:pt x="268318" y="516658"/>
                  </a:lnTo>
                  <a:cubicBezTo>
                    <a:pt x="279160" y="516658"/>
                    <a:pt x="287949" y="525446"/>
                    <a:pt x="287949" y="536289"/>
                  </a:cubicBezTo>
                  <a:lnTo>
                    <a:pt x="287949" y="968496"/>
                  </a:lnTo>
                  <a:cubicBezTo>
                    <a:pt x="287949" y="979339"/>
                    <a:pt x="279160" y="988127"/>
                    <a:pt x="268318" y="988127"/>
                  </a:cubicBezTo>
                  <a:lnTo>
                    <a:pt x="210341" y="988127"/>
                  </a:lnTo>
                  <a:cubicBezTo>
                    <a:pt x="199499" y="988127"/>
                    <a:pt x="190710" y="979339"/>
                    <a:pt x="190710" y="968496"/>
                  </a:cubicBezTo>
                  <a:close/>
                  <a:moveTo>
                    <a:pt x="1008207" y="536289"/>
                  </a:moveTo>
                  <a:lnTo>
                    <a:pt x="1008207" y="968496"/>
                  </a:lnTo>
                  <a:cubicBezTo>
                    <a:pt x="1008207" y="979339"/>
                    <a:pt x="999419" y="988127"/>
                    <a:pt x="988576" y="988127"/>
                  </a:cubicBezTo>
                  <a:lnTo>
                    <a:pt x="930862" y="988127"/>
                  </a:lnTo>
                  <a:cubicBezTo>
                    <a:pt x="920019" y="988127"/>
                    <a:pt x="911231" y="979339"/>
                    <a:pt x="911231" y="968496"/>
                  </a:cubicBezTo>
                  <a:lnTo>
                    <a:pt x="911231" y="536289"/>
                  </a:lnTo>
                  <a:cubicBezTo>
                    <a:pt x="911231" y="525446"/>
                    <a:pt x="920019" y="516658"/>
                    <a:pt x="930862" y="516658"/>
                  </a:cubicBezTo>
                  <a:lnTo>
                    <a:pt x="988576" y="516658"/>
                  </a:lnTo>
                  <a:cubicBezTo>
                    <a:pt x="999419" y="516658"/>
                    <a:pt x="1008207" y="525446"/>
                    <a:pt x="1008207" y="536289"/>
                  </a:cubicBezTo>
                  <a:close/>
                </a:path>
              </a:pathLst>
            </a:custGeom>
            <a:solidFill>
              <a:srgbClr val="D4572D"/>
            </a:solidFill>
            <a:ln w="65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1044" name="Таблица 1043">
            <a:extLst>
              <a:ext uri="{FF2B5EF4-FFF2-40B4-BE49-F238E27FC236}">
                <a16:creationId xmlns:a16="http://schemas.microsoft.com/office/drawing/2014/main" id="{17323CC9-212C-4C0B-AE2E-39EC912F6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17216"/>
              </p:ext>
            </p:extLst>
          </p:nvPr>
        </p:nvGraphicFramePr>
        <p:xfrm>
          <a:off x="2509337" y="4284836"/>
          <a:ext cx="1480900" cy="99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952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135390" marR="135390" marT="67570" marB="67570"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52">
                <a:tc rowSpan="3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74" marR="135374" marT="67687" marB="676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35390" marR="135390" marT="67570" marB="675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6" name="TextBox 1045">
            <a:extLst>
              <a:ext uri="{FF2B5EF4-FFF2-40B4-BE49-F238E27FC236}">
                <a16:creationId xmlns:a16="http://schemas.microsoft.com/office/drawing/2014/main" id="{AE3C64C0-CB50-BF91-8823-19FDDC97C07E}"/>
              </a:ext>
            </a:extLst>
          </p:cNvPr>
          <p:cNvSpPr txBox="1"/>
          <p:nvPr/>
        </p:nvSpPr>
        <p:spPr>
          <a:xfrm>
            <a:off x="2125368" y="5300103"/>
            <a:ext cx="2271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Форма </a:t>
            </a:r>
            <a:b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 исполнении бюджета</a:t>
            </a:r>
          </a:p>
        </p:txBody>
      </p:sp>
      <p:pic>
        <p:nvPicPr>
          <p:cNvPr id="1052" name="Рисунок 1051">
            <a:extLst>
              <a:ext uri="{FF2B5EF4-FFF2-40B4-BE49-F238E27FC236}">
                <a16:creationId xmlns:a16="http://schemas.microsoft.com/office/drawing/2014/main" id="{FC946687-63AD-18D2-DE17-EF29249A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351" y="4023387"/>
            <a:ext cx="1316878" cy="1466124"/>
          </a:xfrm>
          <a:prstGeom prst="rect">
            <a:avLst/>
          </a:prstGeom>
        </p:spPr>
      </p:pic>
      <p:sp>
        <p:nvSpPr>
          <p:cNvPr id="1053" name="TextBox 1052">
            <a:extLst>
              <a:ext uri="{FF2B5EF4-FFF2-40B4-BE49-F238E27FC236}">
                <a16:creationId xmlns:a16="http://schemas.microsoft.com/office/drawing/2014/main" id="{59AB8B70-DC5B-A1B6-67B4-4D71D6B31875}"/>
              </a:ext>
            </a:extLst>
          </p:cNvPr>
          <p:cNvSpPr txBox="1"/>
          <p:nvPr/>
        </p:nvSpPr>
        <p:spPr>
          <a:xfrm>
            <a:off x="5267903" y="5520203"/>
            <a:ext cx="227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ФЕДЕРАЛЬНОЕ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КАЗНАЧЕЙСТВО</a:t>
            </a:r>
          </a:p>
        </p:txBody>
      </p:sp>
      <p:grpSp>
        <p:nvGrpSpPr>
          <p:cNvPr id="1135" name="Группа 1134">
            <a:extLst>
              <a:ext uri="{FF2B5EF4-FFF2-40B4-BE49-F238E27FC236}">
                <a16:creationId xmlns:a16="http://schemas.microsoft.com/office/drawing/2014/main" id="{FDDF8589-37B9-917B-1561-662E683F6334}"/>
              </a:ext>
            </a:extLst>
          </p:cNvPr>
          <p:cNvGrpSpPr/>
          <p:nvPr/>
        </p:nvGrpSpPr>
        <p:grpSpPr>
          <a:xfrm>
            <a:off x="8185764" y="4381500"/>
            <a:ext cx="2489450" cy="1841933"/>
            <a:chOff x="8178551" y="4749800"/>
            <a:chExt cx="2489450" cy="1841933"/>
          </a:xfrm>
        </p:grpSpPr>
        <p:sp>
          <p:nvSpPr>
            <p:cNvPr id="1094" name="Полилиния: фигура 1093">
              <a:extLst>
                <a:ext uri="{FF2B5EF4-FFF2-40B4-BE49-F238E27FC236}">
                  <a16:creationId xmlns:a16="http://schemas.microsoft.com/office/drawing/2014/main" id="{BFBD39C5-2A72-499F-04E6-0AF2A8F6AD24}"/>
                </a:ext>
              </a:extLst>
            </p:cNvPr>
            <p:cNvSpPr/>
            <p:nvPr/>
          </p:nvSpPr>
          <p:spPr>
            <a:xfrm>
              <a:off x="9083689" y="4749800"/>
              <a:ext cx="679175" cy="679175"/>
            </a:xfrm>
            <a:custGeom>
              <a:avLst/>
              <a:gdLst>
                <a:gd name="connsiteX0" fmla="*/ 679380 w 1358760"/>
                <a:gd name="connsiteY0" fmla="*/ 0 h 1358760"/>
                <a:gd name="connsiteX1" fmla="*/ 0 w 1358760"/>
                <a:gd name="connsiteY1" fmla="*/ 679380 h 1358760"/>
                <a:gd name="connsiteX2" fmla="*/ 679380 w 1358760"/>
                <a:gd name="connsiteY2" fmla="*/ 1358760 h 1358760"/>
                <a:gd name="connsiteX3" fmla="*/ 1358760 w 1358760"/>
                <a:gd name="connsiteY3" fmla="*/ 679380 h 1358760"/>
                <a:gd name="connsiteX4" fmla="*/ 679380 w 1358760"/>
                <a:gd name="connsiteY4" fmla="*/ 0 h 1358760"/>
                <a:gd name="connsiteX5" fmla="*/ 679380 w 1358760"/>
                <a:gd name="connsiteY5" fmla="*/ 61756 h 1358760"/>
                <a:gd name="connsiteX6" fmla="*/ 1296998 w 1358760"/>
                <a:gd name="connsiteY6" fmla="*/ 679375 h 1358760"/>
                <a:gd name="connsiteX7" fmla="*/ 679380 w 1358760"/>
                <a:gd name="connsiteY7" fmla="*/ 1296993 h 1358760"/>
                <a:gd name="connsiteX8" fmla="*/ 61762 w 1358760"/>
                <a:gd name="connsiteY8" fmla="*/ 679375 h 1358760"/>
                <a:gd name="connsiteX9" fmla="*/ 679380 w 1358760"/>
                <a:gd name="connsiteY9" fmla="*/ 61756 h 1358760"/>
                <a:gd name="connsiteX10" fmla="*/ 679380 w 1358760"/>
                <a:gd name="connsiteY10" fmla="*/ 169837 h 1358760"/>
                <a:gd name="connsiteX11" fmla="*/ 169845 w 1358760"/>
                <a:gd name="connsiteY11" fmla="*/ 679372 h 1358760"/>
                <a:gd name="connsiteX12" fmla="*/ 679380 w 1358760"/>
                <a:gd name="connsiteY12" fmla="*/ 1188907 h 1358760"/>
                <a:gd name="connsiteX13" fmla="*/ 1188915 w 1358760"/>
                <a:gd name="connsiteY13" fmla="*/ 679372 h 1358760"/>
                <a:gd name="connsiteX14" fmla="*/ 679380 w 1358760"/>
                <a:gd name="connsiteY14" fmla="*/ 169837 h 1358760"/>
                <a:gd name="connsiteX15" fmla="*/ 679380 w 1358760"/>
                <a:gd name="connsiteY15" fmla="*/ 231593 h 1358760"/>
                <a:gd name="connsiteX16" fmla="*/ 1127153 w 1358760"/>
                <a:gd name="connsiteY16" fmla="*/ 679366 h 1358760"/>
                <a:gd name="connsiteX17" fmla="*/ 679380 w 1358760"/>
                <a:gd name="connsiteY17" fmla="*/ 1127140 h 1358760"/>
                <a:gd name="connsiteX18" fmla="*/ 231607 w 1358760"/>
                <a:gd name="connsiteY18" fmla="*/ 679366 h 1358760"/>
                <a:gd name="connsiteX19" fmla="*/ 679380 w 1358760"/>
                <a:gd name="connsiteY19" fmla="*/ 231593 h 1358760"/>
                <a:gd name="connsiteX20" fmla="*/ 679380 w 1358760"/>
                <a:gd name="connsiteY20" fmla="*/ 370552 h 1358760"/>
                <a:gd name="connsiteX21" fmla="*/ 633056 w 1358760"/>
                <a:gd name="connsiteY21" fmla="*/ 416876 h 1358760"/>
                <a:gd name="connsiteX22" fmla="*/ 679380 w 1358760"/>
                <a:gd name="connsiteY22" fmla="*/ 463200 h 1358760"/>
                <a:gd name="connsiteX23" fmla="*/ 725704 w 1358760"/>
                <a:gd name="connsiteY23" fmla="*/ 416876 h 1358760"/>
                <a:gd name="connsiteX24" fmla="*/ 679380 w 1358760"/>
                <a:gd name="connsiteY24" fmla="*/ 370552 h 1358760"/>
                <a:gd name="connsiteX25" fmla="*/ 599280 w 1358760"/>
                <a:gd name="connsiteY25" fmla="*/ 524956 h 1358760"/>
                <a:gd name="connsiteX26" fmla="*/ 569844 w 1358760"/>
                <a:gd name="connsiteY26" fmla="*/ 557290 h 1358760"/>
                <a:gd name="connsiteX27" fmla="*/ 602178 w 1358760"/>
                <a:gd name="connsiteY27" fmla="*/ 586726 h 1358760"/>
                <a:gd name="connsiteX28" fmla="*/ 648502 w 1358760"/>
                <a:gd name="connsiteY28" fmla="*/ 586726 h 1358760"/>
                <a:gd name="connsiteX29" fmla="*/ 648502 w 1358760"/>
                <a:gd name="connsiteY29" fmla="*/ 926416 h 1358760"/>
                <a:gd name="connsiteX30" fmla="*/ 599280 w 1358760"/>
                <a:gd name="connsiteY30" fmla="*/ 926416 h 1358760"/>
                <a:gd name="connsiteX31" fmla="*/ 569844 w 1358760"/>
                <a:gd name="connsiteY31" fmla="*/ 958750 h 1358760"/>
                <a:gd name="connsiteX32" fmla="*/ 602178 w 1358760"/>
                <a:gd name="connsiteY32" fmla="*/ 988186 h 1358760"/>
                <a:gd name="connsiteX33" fmla="*/ 756582 w 1358760"/>
                <a:gd name="connsiteY33" fmla="*/ 988186 h 1358760"/>
                <a:gd name="connsiteX34" fmla="*/ 787902 w 1358760"/>
                <a:gd name="connsiteY34" fmla="*/ 957308 h 1358760"/>
                <a:gd name="connsiteX35" fmla="*/ 756582 w 1358760"/>
                <a:gd name="connsiteY35" fmla="*/ 926430 h 1358760"/>
                <a:gd name="connsiteX36" fmla="*/ 710258 w 1358760"/>
                <a:gd name="connsiteY36" fmla="*/ 926430 h 1358760"/>
                <a:gd name="connsiteX37" fmla="*/ 710258 w 1358760"/>
                <a:gd name="connsiteY37" fmla="*/ 555859 h 1358760"/>
                <a:gd name="connsiteX38" fmla="*/ 679380 w 1358760"/>
                <a:gd name="connsiteY38" fmla="*/ 524981 h 1358760"/>
                <a:gd name="connsiteX39" fmla="*/ 599280 w 1358760"/>
                <a:gd name="connsiteY39" fmla="*/ 524981 h 135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58760" h="1358760">
                  <a:moveTo>
                    <a:pt x="679380" y="0"/>
                  </a:moveTo>
                  <a:cubicBezTo>
                    <a:pt x="304535" y="0"/>
                    <a:pt x="0" y="304535"/>
                    <a:pt x="0" y="679380"/>
                  </a:cubicBezTo>
                  <a:cubicBezTo>
                    <a:pt x="0" y="1054225"/>
                    <a:pt x="304535" y="1358760"/>
                    <a:pt x="679380" y="1358760"/>
                  </a:cubicBezTo>
                  <a:cubicBezTo>
                    <a:pt x="1054225" y="1358760"/>
                    <a:pt x="1358760" y="1054225"/>
                    <a:pt x="1358760" y="679380"/>
                  </a:cubicBezTo>
                  <a:cubicBezTo>
                    <a:pt x="1358760" y="304535"/>
                    <a:pt x="1054225" y="0"/>
                    <a:pt x="679380" y="0"/>
                  </a:cubicBezTo>
                  <a:close/>
                  <a:moveTo>
                    <a:pt x="679380" y="61756"/>
                  </a:moveTo>
                  <a:cubicBezTo>
                    <a:pt x="1020835" y="61756"/>
                    <a:pt x="1296998" y="337920"/>
                    <a:pt x="1296998" y="679375"/>
                  </a:cubicBezTo>
                  <a:cubicBezTo>
                    <a:pt x="1296998" y="1020829"/>
                    <a:pt x="1020835" y="1296993"/>
                    <a:pt x="679380" y="1296993"/>
                  </a:cubicBezTo>
                  <a:cubicBezTo>
                    <a:pt x="337925" y="1296993"/>
                    <a:pt x="61762" y="1020829"/>
                    <a:pt x="61762" y="679375"/>
                  </a:cubicBezTo>
                  <a:cubicBezTo>
                    <a:pt x="61762" y="337920"/>
                    <a:pt x="337925" y="61756"/>
                    <a:pt x="679380" y="61756"/>
                  </a:cubicBezTo>
                  <a:close/>
                  <a:moveTo>
                    <a:pt x="679380" y="169837"/>
                  </a:moveTo>
                  <a:cubicBezTo>
                    <a:pt x="398336" y="169837"/>
                    <a:pt x="169845" y="398331"/>
                    <a:pt x="169845" y="679372"/>
                  </a:cubicBezTo>
                  <a:cubicBezTo>
                    <a:pt x="169845" y="960413"/>
                    <a:pt x="398339" y="1188907"/>
                    <a:pt x="679380" y="1188907"/>
                  </a:cubicBezTo>
                  <a:cubicBezTo>
                    <a:pt x="960421" y="1188907"/>
                    <a:pt x="1188915" y="960413"/>
                    <a:pt x="1188915" y="679372"/>
                  </a:cubicBezTo>
                  <a:cubicBezTo>
                    <a:pt x="1188915" y="398331"/>
                    <a:pt x="960421" y="169837"/>
                    <a:pt x="679380" y="169837"/>
                  </a:cubicBezTo>
                  <a:close/>
                  <a:moveTo>
                    <a:pt x="679380" y="231593"/>
                  </a:moveTo>
                  <a:cubicBezTo>
                    <a:pt x="927045" y="231593"/>
                    <a:pt x="1127153" y="431707"/>
                    <a:pt x="1127153" y="679366"/>
                  </a:cubicBezTo>
                  <a:cubicBezTo>
                    <a:pt x="1127153" y="927031"/>
                    <a:pt x="927039" y="1127140"/>
                    <a:pt x="679380" y="1127140"/>
                  </a:cubicBezTo>
                  <a:cubicBezTo>
                    <a:pt x="431715" y="1127140"/>
                    <a:pt x="231607" y="927037"/>
                    <a:pt x="231607" y="679366"/>
                  </a:cubicBezTo>
                  <a:cubicBezTo>
                    <a:pt x="231607" y="431701"/>
                    <a:pt x="431721" y="231593"/>
                    <a:pt x="679380" y="231593"/>
                  </a:cubicBezTo>
                  <a:close/>
                  <a:moveTo>
                    <a:pt x="679380" y="370552"/>
                  </a:moveTo>
                  <a:cubicBezTo>
                    <a:pt x="653800" y="370552"/>
                    <a:pt x="633056" y="391295"/>
                    <a:pt x="633056" y="416876"/>
                  </a:cubicBezTo>
                  <a:cubicBezTo>
                    <a:pt x="633056" y="442456"/>
                    <a:pt x="653800" y="463200"/>
                    <a:pt x="679380" y="463200"/>
                  </a:cubicBezTo>
                  <a:cubicBezTo>
                    <a:pt x="704960" y="463200"/>
                    <a:pt x="725704" y="442456"/>
                    <a:pt x="725704" y="416876"/>
                  </a:cubicBezTo>
                  <a:cubicBezTo>
                    <a:pt x="725704" y="391295"/>
                    <a:pt x="704960" y="370552"/>
                    <a:pt x="679380" y="370552"/>
                  </a:cubicBezTo>
                  <a:close/>
                  <a:moveTo>
                    <a:pt x="599280" y="524956"/>
                  </a:moveTo>
                  <a:cubicBezTo>
                    <a:pt x="583114" y="525710"/>
                    <a:pt x="569080" y="541112"/>
                    <a:pt x="569844" y="557290"/>
                  </a:cubicBezTo>
                  <a:cubicBezTo>
                    <a:pt x="570598" y="573457"/>
                    <a:pt x="586010" y="587479"/>
                    <a:pt x="602178" y="586726"/>
                  </a:cubicBezTo>
                  <a:lnTo>
                    <a:pt x="648502" y="586726"/>
                  </a:lnTo>
                  <a:lnTo>
                    <a:pt x="648502" y="926416"/>
                  </a:lnTo>
                  <a:lnTo>
                    <a:pt x="599280" y="926416"/>
                  </a:lnTo>
                  <a:cubicBezTo>
                    <a:pt x="583114" y="927170"/>
                    <a:pt x="569080" y="942572"/>
                    <a:pt x="569844" y="958750"/>
                  </a:cubicBezTo>
                  <a:cubicBezTo>
                    <a:pt x="570598" y="974917"/>
                    <a:pt x="586010" y="988939"/>
                    <a:pt x="602178" y="988186"/>
                  </a:cubicBezTo>
                  <a:lnTo>
                    <a:pt x="756582" y="988186"/>
                  </a:lnTo>
                  <a:cubicBezTo>
                    <a:pt x="772900" y="988413"/>
                    <a:pt x="787902" y="973625"/>
                    <a:pt x="787902" y="957308"/>
                  </a:cubicBezTo>
                  <a:cubicBezTo>
                    <a:pt x="787902" y="940992"/>
                    <a:pt x="772899" y="926193"/>
                    <a:pt x="756582" y="926430"/>
                  </a:cubicBezTo>
                  <a:lnTo>
                    <a:pt x="710258" y="926430"/>
                  </a:lnTo>
                  <a:lnTo>
                    <a:pt x="710258" y="555859"/>
                  </a:lnTo>
                  <a:cubicBezTo>
                    <a:pt x="710258" y="539693"/>
                    <a:pt x="695546" y="524981"/>
                    <a:pt x="679380" y="524981"/>
                  </a:cubicBezTo>
                  <a:lnTo>
                    <a:pt x="599280" y="524981"/>
                  </a:lnTo>
                  <a:close/>
                </a:path>
              </a:pathLst>
            </a:custGeom>
            <a:solidFill>
              <a:srgbClr val="D4572D"/>
            </a:solidFill>
            <a:ln w="2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28" name="TextBox 1127">
              <a:extLst>
                <a:ext uri="{FF2B5EF4-FFF2-40B4-BE49-F238E27FC236}">
                  <a16:creationId xmlns:a16="http://schemas.microsoft.com/office/drawing/2014/main" id="{FC5A8C07-46AC-6BE9-000D-6C168EE041E0}"/>
                </a:ext>
              </a:extLst>
            </p:cNvPr>
            <p:cNvSpPr txBox="1"/>
            <p:nvPr/>
          </p:nvSpPr>
          <p:spPr>
            <a:xfrm>
              <a:off x="8178551" y="5668403"/>
              <a:ext cx="2489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Справка </a:t>
              </a:r>
              <a:b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 описанием причин отклонений</a:t>
              </a:r>
            </a:p>
          </p:txBody>
        </p:sp>
      </p:grpSp>
      <p:grpSp>
        <p:nvGrpSpPr>
          <p:cNvPr id="1132" name="Группа 1131">
            <a:extLst>
              <a:ext uri="{FF2B5EF4-FFF2-40B4-BE49-F238E27FC236}">
                <a16:creationId xmlns:a16="http://schemas.microsoft.com/office/drawing/2014/main" id="{7A98B31A-FA2F-89B1-AE44-DB53B6BBA4DC}"/>
              </a:ext>
            </a:extLst>
          </p:cNvPr>
          <p:cNvGrpSpPr/>
          <p:nvPr/>
        </p:nvGrpSpPr>
        <p:grpSpPr>
          <a:xfrm>
            <a:off x="8937176" y="1817609"/>
            <a:ext cx="1084836" cy="2154978"/>
            <a:chOff x="2850858" y="2185909"/>
            <a:chExt cx="1084836" cy="2154978"/>
          </a:xfrm>
        </p:grpSpPr>
        <p:sp>
          <p:nvSpPr>
            <p:cNvPr id="1133" name="Полилиния: фигура 1132">
              <a:extLst>
                <a:ext uri="{FF2B5EF4-FFF2-40B4-BE49-F238E27FC236}">
                  <a16:creationId xmlns:a16="http://schemas.microsoft.com/office/drawing/2014/main" id="{21662A4A-437A-4E14-DD85-CC568BCE513C}"/>
                </a:ext>
              </a:extLst>
            </p:cNvPr>
            <p:cNvSpPr/>
            <p:nvPr/>
          </p:nvSpPr>
          <p:spPr>
            <a:xfrm>
              <a:off x="3116506" y="2185909"/>
              <a:ext cx="506492" cy="506492"/>
            </a:xfrm>
            <a:custGeom>
              <a:avLst/>
              <a:gdLst>
                <a:gd name="connsiteX0" fmla="*/ 55073 w 647389"/>
                <a:gd name="connsiteY0" fmla="*/ 0 h 647389"/>
                <a:gd name="connsiteX1" fmla="*/ 0 w 647389"/>
                <a:gd name="connsiteY1" fmla="*/ 55073 h 647389"/>
                <a:gd name="connsiteX2" fmla="*/ 0 w 647389"/>
                <a:gd name="connsiteY2" fmla="*/ 592386 h 647389"/>
                <a:gd name="connsiteX3" fmla="*/ 55073 w 647389"/>
                <a:gd name="connsiteY3" fmla="*/ 647389 h 647389"/>
                <a:gd name="connsiteX4" fmla="*/ 592316 w 647389"/>
                <a:gd name="connsiteY4" fmla="*/ 647389 h 647389"/>
                <a:gd name="connsiteX5" fmla="*/ 647390 w 647389"/>
                <a:gd name="connsiteY5" fmla="*/ 592386 h 647389"/>
                <a:gd name="connsiteX6" fmla="*/ 647390 w 647389"/>
                <a:gd name="connsiteY6" fmla="*/ 55073 h 647389"/>
                <a:gd name="connsiteX7" fmla="*/ 592316 w 647389"/>
                <a:gd name="connsiteY7" fmla="*/ 0 h 647389"/>
                <a:gd name="connsiteX8" fmla="*/ 55073 w 647389"/>
                <a:gd name="connsiteY8" fmla="*/ 0 h 647389"/>
                <a:gd name="connsiteX9" fmla="*/ 55073 w 647389"/>
                <a:gd name="connsiteY9" fmla="*/ 36036 h 647389"/>
                <a:gd name="connsiteX10" fmla="*/ 592316 w 647389"/>
                <a:gd name="connsiteY10" fmla="*/ 36036 h 647389"/>
                <a:gd name="connsiteX11" fmla="*/ 611423 w 647389"/>
                <a:gd name="connsiteY11" fmla="*/ 55073 h 647389"/>
                <a:gd name="connsiteX12" fmla="*/ 611423 w 647389"/>
                <a:gd name="connsiteY12" fmla="*/ 592386 h 647389"/>
                <a:gd name="connsiteX13" fmla="*/ 592316 w 647389"/>
                <a:gd name="connsiteY13" fmla="*/ 611423 h 647389"/>
                <a:gd name="connsiteX14" fmla="*/ 55073 w 647389"/>
                <a:gd name="connsiteY14" fmla="*/ 611423 h 647389"/>
                <a:gd name="connsiteX15" fmla="*/ 35966 w 647389"/>
                <a:gd name="connsiteY15" fmla="*/ 592386 h 647389"/>
                <a:gd name="connsiteX16" fmla="*/ 35966 w 647389"/>
                <a:gd name="connsiteY16" fmla="*/ 55073 h 647389"/>
                <a:gd name="connsiteX17" fmla="*/ 55073 w 647389"/>
                <a:gd name="connsiteY17" fmla="*/ 36036 h 647389"/>
                <a:gd name="connsiteX18" fmla="*/ 305712 w 647389"/>
                <a:gd name="connsiteY18" fmla="*/ 107898 h 647389"/>
                <a:gd name="connsiteX19" fmla="*/ 287729 w 647389"/>
                <a:gd name="connsiteY19" fmla="*/ 125881 h 647389"/>
                <a:gd name="connsiteX20" fmla="*/ 287729 w 647389"/>
                <a:gd name="connsiteY20" fmla="*/ 233779 h 647389"/>
                <a:gd name="connsiteX21" fmla="*/ 305712 w 647389"/>
                <a:gd name="connsiteY21" fmla="*/ 251762 h 647389"/>
                <a:gd name="connsiteX22" fmla="*/ 521508 w 647389"/>
                <a:gd name="connsiteY22" fmla="*/ 251762 h 647389"/>
                <a:gd name="connsiteX23" fmla="*/ 539491 w 647389"/>
                <a:gd name="connsiteY23" fmla="*/ 233779 h 647389"/>
                <a:gd name="connsiteX24" fmla="*/ 539491 w 647389"/>
                <a:gd name="connsiteY24" fmla="*/ 125881 h 647389"/>
                <a:gd name="connsiteX25" fmla="*/ 521508 w 647389"/>
                <a:gd name="connsiteY25" fmla="*/ 107898 h 647389"/>
                <a:gd name="connsiteX26" fmla="*/ 305712 w 647389"/>
                <a:gd name="connsiteY26" fmla="*/ 107898 h 647389"/>
                <a:gd name="connsiteX27" fmla="*/ 107898 w 647389"/>
                <a:gd name="connsiteY27" fmla="*/ 143864 h 647389"/>
                <a:gd name="connsiteX28" fmla="*/ 107898 w 647389"/>
                <a:gd name="connsiteY28" fmla="*/ 179830 h 647389"/>
                <a:gd name="connsiteX29" fmla="*/ 215797 w 647389"/>
                <a:gd name="connsiteY29" fmla="*/ 179830 h 647389"/>
                <a:gd name="connsiteX30" fmla="*/ 215797 w 647389"/>
                <a:gd name="connsiteY30" fmla="*/ 143864 h 647389"/>
                <a:gd name="connsiteX31" fmla="*/ 107898 w 647389"/>
                <a:gd name="connsiteY31" fmla="*/ 143864 h 647389"/>
                <a:gd name="connsiteX32" fmla="*/ 323695 w 647389"/>
                <a:gd name="connsiteY32" fmla="*/ 143864 h 647389"/>
                <a:gd name="connsiteX33" fmla="*/ 503525 w 647389"/>
                <a:gd name="connsiteY33" fmla="*/ 143864 h 647389"/>
                <a:gd name="connsiteX34" fmla="*/ 503525 w 647389"/>
                <a:gd name="connsiteY34" fmla="*/ 215796 h 647389"/>
                <a:gd name="connsiteX35" fmla="*/ 323695 w 647389"/>
                <a:gd name="connsiteY35" fmla="*/ 215796 h 647389"/>
                <a:gd name="connsiteX36" fmla="*/ 323695 w 647389"/>
                <a:gd name="connsiteY36" fmla="*/ 143864 h 647389"/>
                <a:gd name="connsiteX37" fmla="*/ 305712 w 647389"/>
                <a:gd name="connsiteY37" fmla="*/ 287729 h 647389"/>
                <a:gd name="connsiteX38" fmla="*/ 287729 w 647389"/>
                <a:gd name="connsiteY38" fmla="*/ 305712 h 647389"/>
                <a:gd name="connsiteX39" fmla="*/ 287729 w 647389"/>
                <a:gd name="connsiteY39" fmla="*/ 413610 h 647389"/>
                <a:gd name="connsiteX40" fmla="*/ 305712 w 647389"/>
                <a:gd name="connsiteY40" fmla="*/ 431593 h 647389"/>
                <a:gd name="connsiteX41" fmla="*/ 521508 w 647389"/>
                <a:gd name="connsiteY41" fmla="*/ 431593 h 647389"/>
                <a:gd name="connsiteX42" fmla="*/ 539491 w 647389"/>
                <a:gd name="connsiteY42" fmla="*/ 413610 h 647389"/>
                <a:gd name="connsiteX43" fmla="*/ 539491 w 647389"/>
                <a:gd name="connsiteY43" fmla="*/ 305712 h 647389"/>
                <a:gd name="connsiteX44" fmla="*/ 521508 w 647389"/>
                <a:gd name="connsiteY44" fmla="*/ 287729 h 647389"/>
                <a:gd name="connsiteX45" fmla="*/ 305712 w 647389"/>
                <a:gd name="connsiteY45" fmla="*/ 287729 h 647389"/>
                <a:gd name="connsiteX46" fmla="*/ 107898 w 647389"/>
                <a:gd name="connsiteY46" fmla="*/ 323695 h 647389"/>
                <a:gd name="connsiteX47" fmla="*/ 107898 w 647389"/>
                <a:gd name="connsiteY47" fmla="*/ 359661 h 647389"/>
                <a:gd name="connsiteX48" fmla="*/ 215797 w 647389"/>
                <a:gd name="connsiteY48" fmla="*/ 359661 h 647389"/>
                <a:gd name="connsiteX49" fmla="*/ 215797 w 647389"/>
                <a:gd name="connsiteY49" fmla="*/ 323695 h 647389"/>
                <a:gd name="connsiteX50" fmla="*/ 107898 w 647389"/>
                <a:gd name="connsiteY50" fmla="*/ 323695 h 647389"/>
                <a:gd name="connsiteX51" fmla="*/ 323695 w 647389"/>
                <a:gd name="connsiteY51" fmla="*/ 323695 h 647389"/>
                <a:gd name="connsiteX52" fmla="*/ 503525 w 647389"/>
                <a:gd name="connsiteY52" fmla="*/ 323695 h 647389"/>
                <a:gd name="connsiteX53" fmla="*/ 503525 w 647389"/>
                <a:gd name="connsiteY53" fmla="*/ 395627 h 647389"/>
                <a:gd name="connsiteX54" fmla="*/ 323695 w 647389"/>
                <a:gd name="connsiteY54" fmla="*/ 395627 h 647389"/>
                <a:gd name="connsiteX55" fmla="*/ 323695 w 647389"/>
                <a:gd name="connsiteY55" fmla="*/ 323695 h 647389"/>
                <a:gd name="connsiteX56" fmla="*/ 107898 w 647389"/>
                <a:gd name="connsiteY56" fmla="*/ 503525 h 647389"/>
                <a:gd name="connsiteX57" fmla="*/ 107898 w 647389"/>
                <a:gd name="connsiteY57" fmla="*/ 539491 h 647389"/>
                <a:gd name="connsiteX58" fmla="*/ 535838 w 647389"/>
                <a:gd name="connsiteY58" fmla="*/ 539491 h 647389"/>
                <a:gd name="connsiteX59" fmla="*/ 535838 w 647389"/>
                <a:gd name="connsiteY59" fmla="*/ 503525 h 647389"/>
                <a:gd name="connsiteX60" fmla="*/ 107898 w 647389"/>
                <a:gd name="connsiteY60" fmla="*/ 503525 h 64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47389" h="647389">
                  <a:moveTo>
                    <a:pt x="55073" y="0"/>
                  </a:moveTo>
                  <a:cubicBezTo>
                    <a:pt x="24892" y="0"/>
                    <a:pt x="0" y="24890"/>
                    <a:pt x="0" y="55073"/>
                  </a:cubicBezTo>
                  <a:lnTo>
                    <a:pt x="0" y="592386"/>
                  </a:lnTo>
                  <a:cubicBezTo>
                    <a:pt x="0" y="622569"/>
                    <a:pt x="24892" y="647389"/>
                    <a:pt x="55073" y="647389"/>
                  </a:cubicBezTo>
                  <a:lnTo>
                    <a:pt x="592316" y="647389"/>
                  </a:lnTo>
                  <a:cubicBezTo>
                    <a:pt x="622497" y="647389"/>
                    <a:pt x="647390" y="622569"/>
                    <a:pt x="647390" y="592386"/>
                  </a:cubicBezTo>
                  <a:lnTo>
                    <a:pt x="647390" y="55073"/>
                  </a:lnTo>
                  <a:cubicBezTo>
                    <a:pt x="647390" y="24890"/>
                    <a:pt x="622497" y="0"/>
                    <a:pt x="592316" y="0"/>
                  </a:cubicBezTo>
                  <a:lnTo>
                    <a:pt x="55073" y="0"/>
                  </a:lnTo>
                  <a:close/>
                  <a:moveTo>
                    <a:pt x="55073" y="36036"/>
                  </a:moveTo>
                  <a:lnTo>
                    <a:pt x="592316" y="36036"/>
                  </a:lnTo>
                  <a:cubicBezTo>
                    <a:pt x="603193" y="36036"/>
                    <a:pt x="611423" y="44193"/>
                    <a:pt x="611423" y="55073"/>
                  </a:cubicBezTo>
                  <a:lnTo>
                    <a:pt x="611423" y="592386"/>
                  </a:lnTo>
                  <a:cubicBezTo>
                    <a:pt x="611423" y="603266"/>
                    <a:pt x="603193" y="611423"/>
                    <a:pt x="592316" y="611423"/>
                  </a:cubicBezTo>
                  <a:lnTo>
                    <a:pt x="55073" y="611423"/>
                  </a:lnTo>
                  <a:cubicBezTo>
                    <a:pt x="44196" y="611423"/>
                    <a:pt x="35966" y="603266"/>
                    <a:pt x="35966" y="592386"/>
                  </a:cubicBezTo>
                  <a:lnTo>
                    <a:pt x="35966" y="55073"/>
                  </a:lnTo>
                  <a:cubicBezTo>
                    <a:pt x="35966" y="44193"/>
                    <a:pt x="44196" y="36036"/>
                    <a:pt x="55073" y="36036"/>
                  </a:cubicBezTo>
                  <a:close/>
                  <a:moveTo>
                    <a:pt x="305712" y="107898"/>
                  </a:moveTo>
                  <a:cubicBezTo>
                    <a:pt x="295780" y="107899"/>
                    <a:pt x="287730" y="115950"/>
                    <a:pt x="287729" y="125881"/>
                  </a:cubicBezTo>
                  <a:lnTo>
                    <a:pt x="287729" y="233779"/>
                  </a:lnTo>
                  <a:cubicBezTo>
                    <a:pt x="287730" y="243711"/>
                    <a:pt x="295780" y="251761"/>
                    <a:pt x="305712" y="251762"/>
                  </a:cubicBezTo>
                  <a:lnTo>
                    <a:pt x="521508" y="251762"/>
                  </a:lnTo>
                  <a:cubicBezTo>
                    <a:pt x="531440" y="251761"/>
                    <a:pt x="539490" y="243711"/>
                    <a:pt x="539491" y="233779"/>
                  </a:cubicBezTo>
                  <a:lnTo>
                    <a:pt x="539491" y="125881"/>
                  </a:lnTo>
                  <a:cubicBezTo>
                    <a:pt x="539490" y="115950"/>
                    <a:pt x="531440" y="107899"/>
                    <a:pt x="521508" y="107898"/>
                  </a:cubicBezTo>
                  <a:lnTo>
                    <a:pt x="305712" y="107898"/>
                  </a:lnTo>
                  <a:close/>
                  <a:moveTo>
                    <a:pt x="107898" y="143864"/>
                  </a:moveTo>
                  <a:lnTo>
                    <a:pt x="107898" y="179830"/>
                  </a:lnTo>
                  <a:lnTo>
                    <a:pt x="215797" y="179830"/>
                  </a:lnTo>
                  <a:lnTo>
                    <a:pt x="215797" y="143864"/>
                  </a:lnTo>
                  <a:lnTo>
                    <a:pt x="107898" y="143864"/>
                  </a:lnTo>
                  <a:close/>
                  <a:moveTo>
                    <a:pt x="323695" y="143864"/>
                  </a:moveTo>
                  <a:lnTo>
                    <a:pt x="503525" y="143864"/>
                  </a:lnTo>
                  <a:lnTo>
                    <a:pt x="503525" y="215796"/>
                  </a:lnTo>
                  <a:lnTo>
                    <a:pt x="323695" y="215796"/>
                  </a:lnTo>
                  <a:lnTo>
                    <a:pt x="323695" y="143864"/>
                  </a:lnTo>
                  <a:close/>
                  <a:moveTo>
                    <a:pt x="305712" y="287729"/>
                  </a:moveTo>
                  <a:cubicBezTo>
                    <a:pt x="295780" y="287730"/>
                    <a:pt x="287730" y="295780"/>
                    <a:pt x="287729" y="305712"/>
                  </a:cubicBezTo>
                  <a:lnTo>
                    <a:pt x="287729" y="413610"/>
                  </a:lnTo>
                  <a:cubicBezTo>
                    <a:pt x="287730" y="423541"/>
                    <a:pt x="295780" y="431592"/>
                    <a:pt x="305712" y="431593"/>
                  </a:cubicBezTo>
                  <a:lnTo>
                    <a:pt x="521508" y="431593"/>
                  </a:lnTo>
                  <a:cubicBezTo>
                    <a:pt x="531440" y="431592"/>
                    <a:pt x="539490" y="423541"/>
                    <a:pt x="539491" y="413610"/>
                  </a:cubicBezTo>
                  <a:lnTo>
                    <a:pt x="539491" y="305712"/>
                  </a:lnTo>
                  <a:cubicBezTo>
                    <a:pt x="539490" y="295780"/>
                    <a:pt x="531440" y="287730"/>
                    <a:pt x="521508" y="287729"/>
                  </a:cubicBezTo>
                  <a:lnTo>
                    <a:pt x="305712" y="287729"/>
                  </a:lnTo>
                  <a:close/>
                  <a:moveTo>
                    <a:pt x="107898" y="323695"/>
                  </a:moveTo>
                  <a:lnTo>
                    <a:pt x="107898" y="359661"/>
                  </a:lnTo>
                  <a:lnTo>
                    <a:pt x="215797" y="359661"/>
                  </a:lnTo>
                  <a:lnTo>
                    <a:pt x="215797" y="323695"/>
                  </a:lnTo>
                  <a:lnTo>
                    <a:pt x="107898" y="323695"/>
                  </a:lnTo>
                  <a:close/>
                  <a:moveTo>
                    <a:pt x="323695" y="323695"/>
                  </a:moveTo>
                  <a:lnTo>
                    <a:pt x="503525" y="323695"/>
                  </a:lnTo>
                  <a:lnTo>
                    <a:pt x="503525" y="395627"/>
                  </a:lnTo>
                  <a:lnTo>
                    <a:pt x="323695" y="395627"/>
                  </a:lnTo>
                  <a:lnTo>
                    <a:pt x="323695" y="323695"/>
                  </a:lnTo>
                  <a:close/>
                  <a:moveTo>
                    <a:pt x="107898" y="503525"/>
                  </a:moveTo>
                  <a:lnTo>
                    <a:pt x="107898" y="539491"/>
                  </a:lnTo>
                  <a:lnTo>
                    <a:pt x="535838" y="539491"/>
                  </a:lnTo>
                  <a:lnTo>
                    <a:pt x="535838" y="503525"/>
                  </a:lnTo>
                  <a:lnTo>
                    <a:pt x="107898" y="503525"/>
                  </a:lnTo>
                  <a:close/>
                </a:path>
              </a:pathLst>
            </a:custGeom>
            <a:solidFill>
              <a:srgbClr val="D4572D"/>
            </a:solidFill>
            <a:ln w="3572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4" name="TextBox 21">
              <a:extLst>
                <a:ext uri="{FF2B5EF4-FFF2-40B4-BE49-F238E27FC236}">
                  <a16:creationId xmlns:a16="http://schemas.microsoft.com/office/drawing/2014/main" id="{2D755AA4-EDB6-3C0B-7DEE-27B98D8CB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858" y="2863559"/>
              <a:ext cx="1084836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0503151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0503152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0503155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0503154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0503888</a:t>
              </a:r>
            </a:p>
          </p:txBody>
        </p:sp>
      </p:grpSp>
      <p:cxnSp>
        <p:nvCxnSpPr>
          <p:cNvPr id="1136" name="Прямая со стрелкой 1135">
            <a:extLst>
              <a:ext uri="{FF2B5EF4-FFF2-40B4-BE49-F238E27FC236}">
                <a16:creationId xmlns:a16="http://schemas.microsoft.com/office/drawing/2014/main" id="{E637C19F-CB65-0E5A-DB7A-391306D8097B}"/>
              </a:ext>
            </a:extLst>
          </p:cNvPr>
          <p:cNvCxnSpPr>
            <a:cxnSpLocks/>
          </p:cNvCxnSpPr>
          <p:nvPr/>
        </p:nvCxnSpPr>
        <p:spPr>
          <a:xfrm>
            <a:off x="2118588" y="2065891"/>
            <a:ext cx="621687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Прямая со стрелкой 1137">
            <a:extLst>
              <a:ext uri="{FF2B5EF4-FFF2-40B4-BE49-F238E27FC236}">
                <a16:creationId xmlns:a16="http://schemas.microsoft.com/office/drawing/2014/main" id="{9479D92C-0CE1-4964-3058-D3701F04329F}"/>
              </a:ext>
            </a:extLst>
          </p:cNvPr>
          <p:cNvCxnSpPr>
            <a:cxnSpLocks/>
          </p:cNvCxnSpPr>
          <p:nvPr/>
        </p:nvCxnSpPr>
        <p:spPr>
          <a:xfrm>
            <a:off x="3649446" y="2065891"/>
            <a:ext cx="621687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Прямая со стрелкой 1138">
            <a:extLst>
              <a:ext uri="{FF2B5EF4-FFF2-40B4-BE49-F238E27FC236}">
                <a16:creationId xmlns:a16="http://schemas.microsoft.com/office/drawing/2014/main" id="{49A0A369-D2F5-9816-85F5-30AEBDE4C1C7}"/>
              </a:ext>
            </a:extLst>
          </p:cNvPr>
          <p:cNvCxnSpPr>
            <a:cxnSpLocks/>
          </p:cNvCxnSpPr>
          <p:nvPr/>
        </p:nvCxnSpPr>
        <p:spPr>
          <a:xfrm flipH="1">
            <a:off x="8360861" y="2065891"/>
            <a:ext cx="621687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Прямая со стрелкой 1139">
            <a:extLst>
              <a:ext uri="{FF2B5EF4-FFF2-40B4-BE49-F238E27FC236}">
                <a16:creationId xmlns:a16="http://schemas.microsoft.com/office/drawing/2014/main" id="{89B10CD9-5048-2595-7ACA-B0E42BDD8942}"/>
              </a:ext>
            </a:extLst>
          </p:cNvPr>
          <p:cNvCxnSpPr>
            <a:cxnSpLocks/>
          </p:cNvCxnSpPr>
          <p:nvPr/>
        </p:nvCxnSpPr>
        <p:spPr>
          <a:xfrm flipH="1">
            <a:off x="9897561" y="2065891"/>
            <a:ext cx="621687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2" name="Группа 1151">
            <a:extLst>
              <a:ext uri="{FF2B5EF4-FFF2-40B4-BE49-F238E27FC236}">
                <a16:creationId xmlns:a16="http://schemas.microsoft.com/office/drawing/2014/main" id="{7FC54376-16EE-2115-1A21-D0BDC7BBED93}"/>
              </a:ext>
            </a:extLst>
          </p:cNvPr>
          <p:cNvGrpSpPr/>
          <p:nvPr/>
        </p:nvGrpSpPr>
        <p:grpSpPr>
          <a:xfrm>
            <a:off x="4200473" y="2590800"/>
            <a:ext cx="1119912" cy="1930400"/>
            <a:chOff x="4098873" y="2959100"/>
            <a:chExt cx="621687" cy="1930400"/>
          </a:xfrm>
        </p:grpSpPr>
        <p:cxnSp>
          <p:nvCxnSpPr>
            <p:cNvPr id="1149" name="Прямая со стрелкой 1148">
              <a:extLst>
                <a:ext uri="{FF2B5EF4-FFF2-40B4-BE49-F238E27FC236}">
                  <a16:creationId xmlns:a16="http://schemas.microsoft.com/office/drawing/2014/main" id="{E11EE802-ED38-2652-F479-E2E166702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8873" y="4889500"/>
              <a:ext cx="621687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Прямая соединительная линия 1150">
              <a:extLst>
                <a:ext uri="{FF2B5EF4-FFF2-40B4-BE49-F238E27FC236}">
                  <a16:creationId xmlns:a16="http://schemas.microsoft.com/office/drawing/2014/main" id="{4D1FE6CB-9110-B201-BA23-37A4635F6F0B}"/>
                </a:ext>
              </a:extLst>
            </p:cNvPr>
            <p:cNvCxnSpPr/>
            <p:nvPr/>
          </p:nvCxnSpPr>
          <p:spPr>
            <a:xfrm flipV="1">
              <a:off x="4720560" y="2959100"/>
              <a:ext cx="0" cy="1930400"/>
            </a:xfrm>
            <a:prstGeom prst="line">
              <a:avLst/>
            </a:prstGeom>
            <a:ln w="19050">
              <a:solidFill>
                <a:schemeClr val="bg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3" name="Прямая со стрелкой 1152">
            <a:extLst>
              <a:ext uri="{FF2B5EF4-FFF2-40B4-BE49-F238E27FC236}">
                <a16:creationId xmlns:a16="http://schemas.microsoft.com/office/drawing/2014/main" id="{E0D24E28-363A-B0F4-1990-F5CA64EF3EA0}"/>
              </a:ext>
            </a:extLst>
          </p:cNvPr>
          <p:cNvCxnSpPr>
            <a:cxnSpLocks/>
          </p:cNvCxnSpPr>
          <p:nvPr/>
        </p:nvCxnSpPr>
        <p:spPr>
          <a:xfrm>
            <a:off x="4229100" y="5060675"/>
            <a:ext cx="1358900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Прямая со стрелкой 1154">
            <a:extLst>
              <a:ext uri="{FF2B5EF4-FFF2-40B4-BE49-F238E27FC236}">
                <a16:creationId xmlns:a16="http://schemas.microsoft.com/office/drawing/2014/main" id="{29E475B9-6694-7F33-AE75-053E898A2718}"/>
              </a:ext>
            </a:extLst>
          </p:cNvPr>
          <p:cNvCxnSpPr>
            <a:cxnSpLocks/>
          </p:cNvCxnSpPr>
          <p:nvPr/>
        </p:nvCxnSpPr>
        <p:spPr>
          <a:xfrm flipH="1">
            <a:off x="7150100" y="5060675"/>
            <a:ext cx="1414780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6" name="Группа 1155">
            <a:extLst>
              <a:ext uri="{FF2B5EF4-FFF2-40B4-BE49-F238E27FC236}">
                <a16:creationId xmlns:a16="http://schemas.microsoft.com/office/drawing/2014/main" id="{4E507E50-63B2-0392-4656-522483DFBDB7}"/>
              </a:ext>
            </a:extLst>
          </p:cNvPr>
          <p:cNvGrpSpPr/>
          <p:nvPr/>
        </p:nvGrpSpPr>
        <p:grpSpPr>
          <a:xfrm flipH="1">
            <a:off x="7442850" y="2590800"/>
            <a:ext cx="1119912" cy="1930400"/>
            <a:chOff x="4098873" y="2959100"/>
            <a:chExt cx="621687" cy="1930400"/>
          </a:xfrm>
        </p:grpSpPr>
        <p:cxnSp>
          <p:nvCxnSpPr>
            <p:cNvPr id="1157" name="Прямая со стрелкой 1156">
              <a:extLst>
                <a:ext uri="{FF2B5EF4-FFF2-40B4-BE49-F238E27FC236}">
                  <a16:creationId xmlns:a16="http://schemas.microsoft.com/office/drawing/2014/main" id="{55CB9F2D-DDA9-877D-E8A7-4EE6FCBCD2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8873" y="4889500"/>
              <a:ext cx="621687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Прямая соединительная линия 1157">
              <a:extLst>
                <a:ext uri="{FF2B5EF4-FFF2-40B4-BE49-F238E27FC236}">
                  <a16:creationId xmlns:a16="http://schemas.microsoft.com/office/drawing/2014/main" id="{323FD065-FB7C-CB68-7114-EAC06E658EB6}"/>
                </a:ext>
              </a:extLst>
            </p:cNvPr>
            <p:cNvCxnSpPr/>
            <p:nvPr/>
          </p:nvCxnSpPr>
          <p:spPr>
            <a:xfrm flipV="1">
              <a:off x="4720560" y="2959100"/>
              <a:ext cx="0" cy="1930400"/>
            </a:xfrm>
            <a:prstGeom prst="line">
              <a:avLst/>
            </a:prstGeom>
            <a:ln w="19050">
              <a:solidFill>
                <a:schemeClr val="bg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2" name="Прямая соединительная линия 1161">
            <a:extLst>
              <a:ext uri="{FF2B5EF4-FFF2-40B4-BE49-F238E27FC236}">
                <a16:creationId xmlns:a16="http://schemas.microsoft.com/office/drawing/2014/main" id="{A4BFD300-6176-9EE5-CBE8-3705E6BAFA79}"/>
              </a:ext>
            </a:extLst>
          </p:cNvPr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9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Анализ данных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Прямая соединительная линия 1081">
            <a:extLst>
              <a:ext uri="{FF2B5EF4-FFF2-40B4-BE49-F238E27FC236}">
                <a16:creationId xmlns:a16="http://schemas.microsoft.com/office/drawing/2014/main" id="{0D95B842-96E1-20FE-6C87-7E58B3676998}"/>
              </a:ext>
            </a:extLst>
          </p:cNvPr>
          <p:cNvCxnSpPr>
            <a:cxnSpLocks/>
          </p:cNvCxnSpPr>
          <p:nvPr/>
        </p:nvCxnSpPr>
        <p:spPr>
          <a:xfrm flipH="1">
            <a:off x="3772310" y="620688"/>
            <a:ext cx="841969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E1A7F8-2000-E69C-ED58-5D2EA798DD55}"/>
              </a:ext>
            </a:extLst>
          </p:cNvPr>
          <p:cNvSpPr txBox="1"/>
          <p:nvPr/>
        </p:nvSpPr>
        <p:spPr>
          <a:xfrm>
            <a:off x="473307" y="952346"/>
            <a:ext cx="11239267" cy="991809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>
              <a:spcAft>
                <a:spcPts val="1600"/>
              </a:spcAft>
              <a:buClr>
                <a:srgbClr val="4BAD3B"/>
              </a:buClr>
              <a:buSzPct val="100000"/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Мощный аналитический аппарат позволяет проанализировать собранную отчетность </a:t>
            </a:r>
            <a:b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в разрезе организаций-участников процесса по любой произвольной аналитике</a:t>
            </a:r>
          </a:p>
        </p:txBody>
      </p:sp>
      <p:grpSp>
        <p:nvGrpSpPr>
          <p:cNvPr id="1027" name="Группа 1026">
            <a:extLst>
              <a:ext uri="{FF2B5EF4-FFF2-40B4-BE49-F238E27FC236}">
                <a16:creationId xmlns:a16="http://schemas.microsoft.com/office/drawing/2014/main" id="{B72E7D7F-F5DA-A5D2-A84D-A1ACD97DFEAE}"/>
              </a:ext>
            </a:extLst>
          </p:cNvPr>
          <p:cNvGrpSpPr/>
          <p:nvPr/>
        </p:nvGrpSpPr>
        <p:grpSpPr>
          <a:xfrm>
            <a:off x="2493638" y="1977939"/>
            <a:ext cx="6521609" cy="2605032"/>
            <a:chOff x="2493638" y="1944155"/>
            <a:chExt cx="6521609" cy="2605032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391E3D0E-6142-CA78-B0B0-090D5224C5AA}"/>
                </a:ext>
              </a:extLst>
            </p:cNvPr>
            <p:cNvGrpSpPr/>
            <p:nvPr/>
          </p:nvGrpSpPr>
          <p:grpSpPr>
            <a:xfrm>
              <a:off x="2493638" y="1955801"/>
              <a:ext cx="2557342" cy="2434634"/>
              <a:chOff x="2493638" y="1955801"/>
              <a:chExt cx="2557342" cy="2434634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48DBCB8-DD14-6259-2E53-48DE3F20AEC6}"/>
                  </a:ext>
                </a:extLst>
              </p:cNvPr>
              <p:cNvSpPr/>
              <p:nvPr/>
            </p:nvSpPr>
            <p:spPr>
              <a:xfrm>
                <a:off x="2493638" y="1955801"/>
                <a:ext cx="2557342" cy="2434634"/>
              </a:xfrm>
              <a:prstGeom prst="roundRect">
                <a:avLst>
                  <a:gd name="adj" fmla="val 13768"/>
                </a:avLst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E288D235-1BCF-ED3D-F927-099E0EDBC6FF}"/>
                  </a:ext>
                </a:extLst>
              </p:cNvPr>
              <p:cNvGrpSpPr/>
              <p:nvPr/>
            </p:nvGrpSpPr>
            <p:grpSpPr>
              <a:xfrm>
                <a:off x="2676272" y="2320459"/>
                <a:ext cx="2192075" cy="1844886"/>
                <a:chOff x="3307774" y="3068960"/>
                <a:chExt cx="2192075" cy="1844886"/>
              </a:xfrm>
            </p:grpSpPr>
            <p:pic>
              <p:nvPicPr>
                <p:cNvPr id="26" name="Рисунок 25">
                  <a:extLst>
                    <a:ext uri="{FF2B5EF4-FFF2-40B4-BE49-F238E27FC236}">
                      <a16:creationId xmlns:a16="http://schemas.microsoft.com/office/drawing/2014/main" id="{29680147-DDB8-FB10-7000-5359A2B4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5720" y="3068960"/>
                  <a:ext cx="1656184" cy="1279217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09C0AFD-E973-5E7D-601F-63077A9AA5B8}"/>
                    </a:ext>
                  </a:extLst>
                </p:cNvPr>
                <p:cNvSpPr txBox="1"/>
                <p:nvPr/>
              </p:nvSpPr>
              <p:spPr>
                <a:xfrm>
                  <a:off x="3307774" y="4482959"/>
                  <a:ext cx="2192075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200" dirty="0">
                      <a:solidFill>
                        <a:schemeClr val="bg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Сводный отчет</a:t>
                  </a:r>
                </a:p>
              </p:txBody>
            </p:sp>
          </p:grp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EE52198D-30EA-A481-54D1-F701CF912C2A}"/>
                </a:ext>
              </a:extLst>
            </p:cNvPr>
            <p:cNvGrpSpPr/>
            <p:nvPr/>
          </p:nvGrpSpPr>
          <p:grpSpPr>
            <a:xfrm>
              <a:off x="5050980" y="2320459"/>
              <a:ext cx="1405060" cy="1871407"/>
              <a:chOff x="5050980" y="2320459"/>
              <a:chExt cx="1311720" cy="1871407"/>
            </a:xfrm>
          </p:grpSpPr>
          <p:cxnSp>
            <p:nvCxnSpPr>
              <p:cNvPr id="47" name="Прямая со стрелкой 46">
                <a:extLst>
                  <a:ext uri="{FF2B5EF4-FFF2-40B4-BE49-F238E27FC236}">
                    <a16:creationId xmlns:a16="http://schemas.microsoft.com/office/drawing/2014/main" id="{531820CA-4EE2-5293-E2B3-A098214743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0980" y="3212976"/>
                <a:ext cx="1311720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>
                <a:extLst>
                  <a:ext uri="{FF2B5EF4-FFF2-40B4-BE49-F238E27FC236}">
                    <a16:creationId xmlns:a16="http://schemas.microsoft.com/office/drawing/2014/main" id="{387D41E0-AD34-E741-676B-91AF46C4BC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7968" y="2320459"/>
                <a:ext cx="554732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 стрелкой 58">
                <a:extLst>
                  <a:ext uri="{FF2B5EF4-FFF2-40B4-BE49-F238E27FC236}">
                    <a16:creationId xmlns:a16="http://schemas.microsoft.com/office/drawing/2014/main" id="{C4B37833-48B8-E497-D5C3-979555AFA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7968" y="4191866"/>
                <a:ext cx="554732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id="{07457CD9-F10D-6C28-CFDA-E88BAEA68A82}"/>
                  </a:ext>
                </a:extLst>
              </p:cNvPr>
              <p:cNvCxnSpPr/>
              <p:nvPr/>
            </p:nvCxnSpPr>
            <p:spPr>
              <a:xfrm>
                <a:off x="5807968" y="2320459"/>
                <a:ext cx="0" cy="1870286"/>
              </a:xfrm>
              <a:prstGeom prst="line">
                <a:avLst/>
              </a:prstGeom>
              <a:ln w="19050">
                <a:solidFill>
                  <a:schemeClr val="bg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E37A8BEE-7E23-CA6C-726E-D157EF39E6CE}"/>
                </a:ext>
              </a:extLst>
            </p:cNvPr>
            <p:cNvGrpSpPr/>
            <p:nvPr/>
          </p:nvGrpSpPr>
          <p:grpSpPr>
            <a:xfrm>
              <a:off x="6456041" y="1944155"/>
              <a:ext cx="2559206" cy="2605032"/>
              <a:chOff x="6456041" y="2485162"/>
              <a:chExt cx="2559206" cy="2605032"/>
            </a:xfrm>
          </p:grpSpPr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342EB495-EC2D-C1BD-F56A-BAF5C195D291}"/>
                  </a:ext>
                </a:extLst>
              </p:cNvPr>
              <p:cNvGrpSpPr/>
              <p:nvPr/>
            </p:nvGrpSpPr>
            <p:grpSpPr>
              <a:xfrm>
                <a:off x="6456041" y="2485162"/>
                <a:ext cx="2519131" cy="716880"/>
                <a:chOff x="6456040" y="2485161"/>
                <a:chExt cx="3316667" cy="943839"/>
              </a:xfrm>
            </p:grpSpPr>
            <p:pic>
              <p:nvPicPr>
                <p:cNvPr id="34" name="Рисунок 33">
                  <a:extLst>
                    <a:ext uri="{FF2B5EF4-FFF2-40B4-BE49-F238E27FC236}">
                      <a16:creationId xmlns:a16="http://schemas.microsoft.com/office/drawing/2014/main" id="{C81B3BB1-CF3A-D786-9FB9-C26C178517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6040" y="2485161"/>
                  <a:ext cx="723140" cy="943839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A0D969D-7F67-F4BA-4BCB-924EF0B2E9B0}"/>
                    </a:ext>
                  </a:extLst>
                </p:cNvPr>
                <p:cNvSpPr txBox="1"/>
                <p:nvPr/>
              </p:nvSpPr>
              <p:spPr>
                <a:xfrm>
                  <a:off x="7320136" y="2491080"/>
                  <a:ext cx="2452571" cy="931998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ru-RU" sz="2000" dirty="0">
                      <a:solidFill>
                        <a:schemeClr val="bg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Отчет </a:t>
                  </a:r>
                </a:p>
                <a:p>
                  <a:r>
                    <a:rPr lang="ru-RU" sz="2000" dirty="0">
                      <a:solidFill>
                        <a:schemeClr val="bg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учреждения 1</a:t>
                  </a:r>
                </a:p>
              </p:txBody>
            </p:sp>
          </p:grp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id="{565C189F-2AFA-732C-5869-B9B45247F42C}"/>
                  </a:ext>
                </a:extLst>
              </p:cNvPr>
              <p:cNvGrpSpPr/>
              <p:nvPr/>
            </p:nvGrpSpPr>
            <p:grpSpPr>
              <a:xfrm>
                <a:off x="6456041" y="3429237"/>
                <a:ext cx="2559206" cy="716881"/>
                <a:chOff x="6456040" y="2485161"/>
                <a:chExt cx="3369429" cy="943839"/>
              </a:xfrm>
            </p:grpSpPr>
            <p:pic>
              <p:nvPicPr>
                <p:cNvPr id="38" name="Рисунок 37">
                  <a:extLst>
                    <a:ext uri="{FF2B5EF4-FFF2-40B4-BE49-F238E27FC236}">
                      <a16:creationId xmlns:a16="http://schemas.microsoft.com/office/drawing/2014/main" id="{2EF47A57-BA7F-297C-E21E-E8839B588C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6040" y="2485161"/>
                  <a:ext cx="723140" cy="943839"/>
                </a:xfrm>
                <a:prstGeom prst="rect">
                  <a:avLst/>
                </a:prstGeom>
              </p:spPr>
            </p:pic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3374880-9557-5649-AA60-C11F007087A1}"/>
                    </a:ext>
                  </a:extLst>
                </p:cNvPr>
                <p:cNvSpPr txBox="1"/>
                <p:nvPr/>
              </p:nvSpPr>
              <p:spPr>
                <a:xfrm>
                  <a:off x="7320136" y="2491082"/>
                  <a:ext cx="2505333" cy="93199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ru-RU" sz="2000" dirty="0">
                      <a:solidFill>
                        <a:schemeClr val="bg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Отчет </a:t>
                  </a:r>
                </a:p>
                <a:p>
                  <a:r>
                    <a:rPr lang="ru-RU" sz="2000" dirty="0">
                      <a:solidFill>
                        <a:schemeClr val="bg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учреждения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2</a:t>
                  </a:r>
                  <a:endParaRPr lang="ru-RU" sz="20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3C8C529B-6135-6FD2-A303-82EB3C717F70}"/>
                  </a:ext>
                </a:extLst>
              </p:cNvPr>
              <p:cNvGrpSpPr/>
              <p:nvPr/>
            </p:nvGrpSpPr>
            <p:grpSpPr>
              <a:xfrm>
                <a:off x="6456041" y="4373313"/>
                <a:ext cx="2559206" cy="716881"/>
                <a:chOff x="6456040" y="2485161"/>
                <a:chExt cx="3369429" cy="943839"/>
              </a:xfrm>
            </p:grpSpPr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5011DCC0-6B29-A58F-F3F4-AC29633166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6040" y="2485161"/>
                  <a:ext cx="723140" cy="943839"/>
                </a:xfrm>
                <a:prstGeom prst="rect">
                  <a:avLst/>
                </a:prstGeom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BF9DBB6-08F7-9988-21F0-5811A68BE295}"/>
                    </a:ext>
                  </a:extLst>
                </p:cNvPr>
                <p:cNvSpPr txBox="1"/>
                <p:nvPr/>
              </p:nvSpPr>
              <p:spPr>
                <a:xfrm>
                  <a:off x="7320136" y="2491082"/>
                  <a:ext cx="2505333" cy="93199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ru-RU" sz="2000" dirty="0">
                      <a:solidFill>
                        <a:schemeClr val="bg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Отчет </a:t>
                  </a:r>
                </a:p>
                <a:p>
                  <a:r>
                    <a:rPr lang="ru-RU" sz="2000" dirty="0">
                      <a:solidFill>
                        <a:schemeClr val="bg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учреждения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3</a:t>
                  </a:r>
                  <a:endParaRPr lang="ru-RU" sz="20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p:grpSp>
        </p:grpSp>
      </p:grpSp>
      <p:sp>
        <p:nvSpPr>
          <p:cNvPr id="1024" name="Прямоугольник: скругленные углы 1023">
            <a:extLst>
              <a:ext uri="{FF2B5EF4-FFF2-40B4-BE49-F238E27FC236}">
                <a16:creationId xmlns:a16="http://schemas.microsoft.com/office/drawing/2014/main" id="{F47A8F3F-D9F7-F302-4720-F2A8C608ACFC}"/>
              </a:ext>
            </a:extLst>
          </p:cNvPr>
          <p:cNvSpPr/>
          <p:nvPr/>
        </p:nvSpPr>
        <p:spPr>
          <a:xfrm>
            <a:off x="466620" y="4846333"/>
            <a:ext cx="11242779" cy="1733783"/>
          </a:xfrm>
          <a:prstGeom prst="roundRect">
            <a:avLst>
              <a:gd name="adj" fmla="val 6925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Прямоугольник 1025">
            <a:extLst>
              <a:ext uri="{FF2B5EF4-FFF2-40B4-BE49-F238E27FC236}">
                <a16:creationId xmlns:a16="http://schemas.microsoft.com/office/drawing/2014/main" id="{3168F152-BD57-3EC3-6F35-B87B1EE24815}"/>
              </a:ext>
            </a:extLst>
          </p:cNvPr>
          <p:cNvSpPr/>
          <p:nvPr/>
        </p:nvSpPr>
        <p:spPr>
          <a:xfrm>
            <a:off x="633291" y="4915552"/>
            <a:ext cx="108765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D4572D"/>
              </a:buClr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Режим «Выборка» дает возможность пользователю построить отчет любой требуемой формы, развернуть показатели как по вертикали, так и по горизонтали </a:t>
            </a:r>
            <a:br>
              <a:rPr lang="en-US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любым уровнем вложенности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D4572D"/>
              </a:buClr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Возможен как статический анализ, так и анализ в динамике</a:t>
            </a:r>
          </a:p>
        </p:txBody>
      </p:sp>
    </p:spTree>
    <p:extLst>
      <p:ext uri="{BB962C8B-B14F-4D97-AF65-F5344CB8AC3E}">
        <p14:creationId xmlns:p14="http://schemas.microsoft.com/office/powerpoint/2010/main" val="427452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Электронный документооборот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Прямая соединительная линия 1081">
            <a:extLst>
              <a:ext uri="{FF2B5EF4-FFF2-40B4-BE49-F238E27FC236}">
                <a16:creationId xmlns:a16="http://schemas.microsoft.com/office/drawing/2014/main" id="{0D95B842-96E1-20FE-6C87-7E58B3676998}"/>
              </a:ext>
            </a:extLst>
          </p:cNvPr>
          <p:cNvCxnSpPr>
            <a:cxnSpLocks/>
          </p:cNvCxnSpPr>
          <p:nvPr/>
        </p:nvCxnSpPr>
        <p:spPr>
          <a:xfrm flipH="1">
            <a:off x="7112000" y="620688"/>
            <a:ext cx="508000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7" name="Группа 1066">
            <a:extLst>
              <a:ext uri="{FF2B5EF4-FFF2-40B4-BE49-F238E27FC236}">
                <a16:creationId xmlns:a16="http://schemas.microsoft.com/office/drawing/2014/main" id="{368863A2-80CE-0E42-1187-155CFD14FC16}"/>
              </a:ext>
            </a:extLst>
          </p:cNvPr>
          <p:cNvGrpSpPr/>
          <p:nvPr/>
        </p:nvGrpSpPr>
        <p:grpSpPr>
          <a:xfrm>
            <a:off x="1127448" y="1026347"/>
            <a:ext cx="4591149" cy="5426990"/>
            <a:chOff x="495201" y="1265239"/>
            <a:chExt cx="4389050" cy="5188098"/>
          </a:xfrm>
        </p:grpSpPr>
        <p:pic>
          <p:nvPicPr>
            <p:cNvPr id="5" name="Picture 18" descr="D:\ПРЕЗЕНТАЦИИ\презентация соколов форум\karta.png">
              <a:extLst>
                <a:ext uri="{FF2B5EF4-FFF2-40B4-BE49-F238E27FC236}">
                  <a16:creationId xmlns:a16="http://schemas.microsoft.com/office/drawing/2014/main" id="{4FAECA00-29C4-3B03-69F9-9208806C8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92" y="1265239"/>
              <a:ext cx="4369559" cy="518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A175C5EF-9566-4308-9FA0-80F4C11DA7C6}"/>
                </a:ext>
              </a:extLst>
            </p:cNvPr>
            <p:cNvCxnSpPr/>
            <p:nvPr/>
          </p:nvCxnSpPr>
          <p:spPr bwMode="auto">
            <a:xfrm>
              <a:off x="2085823" y="4225373"/>
              <a:ext cx="31443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45C497B6-1400-4CEC-5E72-EE74B843559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46174" y="5207595"/>
              <a:ext cx="0" cy="28642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569E7DBB-D01F-FEF8-3DF5-FCC81FB12AA3}"/>
                </a:ext>
              </a:extLst>
            </p:cNvPr>
            <p:cNvCxnSpPr/>
            <p:nvPr/>
          </p:nvCxnSpPr>
          <p:spPr bwMode="auto">
            <a:xfrm flipH="1">
              <a:off x="3560651" y="2771509"/>
              <a:ext cx="826502" cy="956765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8F684F82-B9DF-3D2E-BE5F-7845E815EDC8}"/>
                </a:ext>
              </a:extLst>
            </p:cNvPr>
            <p:cNvCxnSpPr/>
            <p:nvPr/>
          </p:nvCxnSpPr>
          <p:spPr bwMode="auto">
            <a:xfrm>
              <a:off x="3008151" y="3223690"/>
              <a:ext cx="0" cy="527045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DB6FA7D-F2F0-B502-91F4-C4EAC2783EFE}"/>
                </a:ext>
              </a:extLst>
            </p:cNvPr>
            <p:cNvCxnSpPr/>
            <p:nvPr/>
          </p:nvCxnSpPr>
          <p:spPr bwMode="auto">
            <a:xfrm>
              <a:off x="1314721" y="3389888"/>
              <a:ext cx="1072057" cy="561483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7174">
              <a:extLst>
                <a:ext uri="{FF2B5EF4-FFF2-40B4-BE49-F238E27FC236}">
                  <a16:creationId xmlns:a16="http://schemas.microsoft.com/office/drawing/2014/main" id="{373C09E0-A1A6-91CB-C192-AA59DAE4A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682" y="4809444"/>
              <a:ext cx="1572482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9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БАЗА ДАННЫХ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«Свод- СМАРТ»</a:t>
              </a:r>
            </a:p>
          </p:txBody>
        </p:sp>
        <p:grpSp>
          <p:nvGrpSpPr>
            <p:cNvPr id="12" name="Группа 81">
              <a:extLst>
                <a:ext uri="{FF2B5EF4-FFF2-40B4-BE49-F238E27FC236}">
                  <a16:creationId xmlns:a16="http://schemas.microsoft.com/office/drawing/2014/main" id="{B2BBD8CE-6640-7F72-9316-12A9F063C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7640" y="1697765"/>
              <a:ext cx="883044" cy="862190"/>
              <a:chOff x="413603" y="2446887"/>
              <a:chExt cx="712858" cy="726034"/>
            </a:xfrm>
          </p:grpSpPr>
          <p:sp>
            <p:nvSpPr>
              <p:cNvPr id="13" name="TextBox 34">
                <a:extLst>
                  <a:ext uri="{FF2B5EF4-FFF2-40B4-BE49-F238E27FC236}">
                    <a16:creationId xmlns:a16="http://schemas.microsoft.com/office/drawing/2014/main" id="{706CF607-8D36-B98C-C8D8-133DEF4303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932" y="2939665"/>
                <a:ext cx="551529" cy="2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СМАРТ</a:t>
                </a:r>
              </a:p>
            </p:txBody>
          </p:sp>
          <p:grpSp>
            <p:nvGrpSpPr>
              <p:cNvPr id="14" name="Группа 7182">
                <a:extLst>
                  <a:ext uri="{FF2B5EF4-FFF2-40B4-BE49-F238E27FC236}">
                    <a16:creationId xmlns:a16="http://schemas.microsoft.com/office/drawing/2014/main" id="{2C708BB3-C009-119A-F01B-CC2136451E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3603" y="2446887"/>
                <a:ext cx="699636" cy="536273"/>
                <a:chOff x="323320" y="2780168"/>
                <a:chExt cx="699792" cy="536168"/>
              </a:xfrm>
            </p:grpSpPr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id="{D187C0CF-8F7A-C067-7AFA-97EDD183E220}"/>
                    </a:ext>
                  </a:extLst>
                </p:cNvPr>
                <p:cNvSpPr/>
                <p:nvPr/>
              </p:nvSpPr>
              <p:spPr>
                <a:xfrm>
                  <a:off x="827344" y="3027403"/>
                  <a:ext cx="145079" cy="1437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16" name="Группа 52">
                  <a:extLst>
                    <a:ext uri="{FF2B5EF4-FFF2-40B4-BE49-F238E27FC236}">
                      <a16:creationId xmlns:a16="http://schemas.microsoft.com/office/drawing/2014/main" id="{56EF34C7-AFF7-209C-36D1-B92A41378A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3320" y="2780168"/>
                  <a:ext cx="699792" cy="536168"/>
                  <a:chOff x="7589465" y="2909242"/>
                  <a:chExt cx="699792" cy="536168"/>
                </a:xfrm>
              </p:grpSpPr>
              <p:pic>
                <p:nvPicPr>
                  <p:cNvPr id="17" name="Рисунок 54">
                    <a:extLst>
                      <a:ext uri="{FF2B5EF4-FFF2-40B4-BE49-F238E27FC236}">
                        <a16:creationId xmlns:a16="http://schemas.microsoft.com/office/drawing/2014/main" id="{0ABBF6C9-D0F5-A7C0-20FE-0FC0D57DA0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89465" y="2909242"/>
                    <a:ext cx="306557" cy="3057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" name="Рисунок 55">
                    <a:extLst>
                      <a:ext uri="{FF2B5EF4-FFF2-40B4-BE49-F238E27FC236}">
                        <a16:creationId xmlns:a16="http://schemas.microsoft.com/office/drawing/2014/main" id="{FCD15B8F-9EDC-C27A-1831-6736841C87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42947" y="3051477"/>
                    <a:ext cx="478922" cy="342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" name="Рисунок 56">
                    <a:extLst>
                      <a:ext uri="{FF2B5EF4-FFF2-40B4-BE49-F238E27FC236}">
                        <a16:creationId xmlns:a16="http://schemas.microsoft.com/office/drawing/2014/main" id="{A9FE679B-8C3B-570D-CF01-10ED7C1530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87" t="8842" r="24551" b="45885"/>
                  <a:stretch>
                    <a:fillRect/>
                  </a:stretch>
                </p:blipFill>
                <p:spPr bwMode="auto">
                  <a:xfrm>
                    <a:off x="7842223" y="3098572"/>
                    <a:ext cx="283473" cy="194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" name="Рисунок 57">
                    <a:extLst>
                      <a:ext uri="{FF2B5EF4-FFF2-40B4-BE49-F238E27FC236}">
                        <a16:creationId xmlns:a16="http://schemas.microsoft.com/office/drawing/2014/main" id="{95158E6D-A263-1054-4812-DD2E4EDA36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0335" y="3102668"/>
                    <a:ext cx="478922" cy="342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" name="Рисунок 58">
                    <a:extLst>
                      <a:ext uri="{FF2B5EF4-FFF2-40B4-BE49-F238E27FC236}">
                        <a16:creationId xmlns:a16="http://schemas.microsoft.com/office/drawing/2014/main" id="{1D5842F6-F668-33F4-D81E-EB24466C8D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963333" y="3153794"/>
                    <a:ext cx="176330" cy="194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22" name="Рисунок 141">
              <a:extLst>
                <a:ext uri="{FF2B5EF4-FFF2-40B4-BE49-F238E27FC236}">
                  <a16:creationId xmlns:a16="http://schemas.microsoft.com/office/drawing/2014/main" id="{0956D005-60EA-4686-2FC5-70B4D38E7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127" y="3006583"/>
              <a:ext cx="441699" cy="14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Рисунок 142">
              <a:extLst>
                <a:ext uri="{FF2B5EF4-FFF2-40B4-BE49-F238E27FC236}">
                  <a16:creationId xmlns:a16="http://schemas.microsoft.com/office/drawing/2014/main" id="{7FDC8521-7E7A-7415-F84C-BD090DA88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932" y="2545419"/>
              <a:ext cx="441700" cy="14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144">
              <a:extLst>
                <a:ext uri="{FF2B5EF4-FFF2-40B4-BE49-F238E27FC236}">
                  <a16:creationId xmlns:a16="http://schemas.microsoft.com/office/drawing/2014/main" id="{EDDBB2DF-8F09-D16C-6FDD-19EDF1D0B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7" y="3310533"/>
              <a:ext cx="441700" cy="14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148">
              <a:extLst>
                <a:ext uri="{FF2B5EF4-FFF2-40B4-BE49-F238E27FC236}">
                  <a16:creationId xmlns:a16="http://schemas.microsoft.com/office/drawing/2014/main" id="{CBEE466C-797B-2EEF-2F3C-592062E3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298" y="4147515"/>
              <a:ext cx="441699" cy="14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Рисунок 151">
              <a:extLst>
                <a:ext uri="{FF2B5EF4-FFF2-40B4-BE49-F238E27FC236}">
                  <a16:creationId xmlns:a16="http://schemas.microsoft.com/office/drawing/2014/main" id="{070EB67F-7AF2-FE6D-D20F-BD92BF16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281" y="5545981"/>
              <a:ext cx="441700" cy="14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Группа 81">
              <a:extLst>
                <a:ext uri="{FF2B5EF4-FFF2-40B4-BE49-F238E27FC236}">
                  <a16:creationId xmlns:a16="http://schemas.microsoft.com/office/drawing/2014/main" id="{E1FAE104-E07C-270B-4C09-489987D68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4263" y="2163901"/>
              <a:ext cx="883044" cy="862190"/>
              <a:chOff x="413603" y="2446887"/>
              <a:chExt cx="712858" cy="726034"/>
            </a:xfrm>
          </p:grpSpPr>
          <p:sp>
            <p:nvSpPr>
              <p:cNvPr id="29" name="TextBox 34">
                <a:extLst>
                  <a:ext uri="{FF2B5EF4-FFF2-40B4-BE49-F238E27FC236}">
                    <a16:creationId xmlns:a16="http://schemas.microsoft.com/office/drawing/2014/main" id="{C766206D-CA4F-1641-78F2-1FFB3FCF46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932" y="2939665"/>
                <a:ext cx="551529" cy="2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СМАРТ</a:t>
                </a:r>
              </a:p>
            </p:txBody>
          </p:sp>
          <p:grpSp>
            <p:nvGrpSpPr>
              <p:cNvPr id="30" name="Группа 7182">
                <a:extLst>
                  <a:ext uri="{FF2B5EF4-FFF2-40B4-BE49-F238E27FC236}">
                    <a16:creationId xmlns:a16="http://schemas.microsoft.com/office/drawing/2014/main" id="{A3C9917E-99C5-2D9D-1B05-4A22CE807F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3603" y="2446887"/>
                <a:ext cx="699636" cy="536273"/>
                <a:chOff x="323320" y="2780168"/>
                <a:chExt cx="699792" cy="536168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B350C3C3-277F-EF9B-E55A-2E81E4B9AEB3}"/>
                    </a:ext>
                  </a:extLst>
                </p:cNvPr>
                <p:cNvSpPr/>
                <p:nvPr/>
              </p:nvSpPr>
              <p:spPr>
                <a:xfrm>
                  <a:off x="827344" y="3027403"/>
                  <a:ext cx="145079" cy="1437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48" name="Группа 52">
                  <a:extLst>
                    <a:ext uri="{FF2B5EF4-FFF2-40B4-BE49-F238E27FC236}">
                      <a16:creationId xmlns:a16="http://schemas.microsoft.com/office/drawing/2014/main" id="{B42BF0FB-C520-674A-F38B-4454960027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3320" y="2780168"/>
                  <a:ext cx="699792" cy="536168"/>
                  <a:chOff x="7589465" y="2909242"/>
                  <a:chExt cx="699792" cy="536168"/>
                </a:xfrm>
              </p:grpSpPr>
              <p:pic>
                <p:nvPicPr>
                  <p:cNvPr id="49" name="Рисунок 54">
                    <a:extLst>
                      <a:ext uri="{FF2B5EF4-FFF2-40B4-BE49-F238E27FC236}">
                        <a16:creationId xmlns:a16="http://schemas.microsoft.com/office/drawing/2014/main" id="{BB181195-12BF-63E9-770A-90FE95D731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89465" y="2909242"/>
                    <a:ext cx="306557" cy="3057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Рисунок 55">
                    <a:extLst>
                      <a:ext uri="{FF2B5EF4-FFF2-40B4-BE49-F238E27FC236}">
                        <a16:creationId xmlns:a16="http://schemas.microsoft.com/office/drawing/2014/main" id="{3C100127-D279-96F6-040A-CDDD5CD55B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42947" y="3051477"/>
                    <a:ext cx="478922" cy="342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" name="Рисунок 56">
                    <a:extLst>
                      <a:ext uri="{FF2B5EF4-FFF2-40B4-BE49-F238E27FC236}">
                        <a16:creationId xmlns:a16="http://schemas.microsoft.com/office/drawing/2014/main" id="{FE5A5B88-00BF-0BBA-D09B-269B49AA4B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87" t="8842" r="24551" b="45885"/>
                  <a:stretch>
                    <a:fillRect/>
                  </a:stretch>
                </p:blipFill>
                <p:spPr bwMode="auto">
                  <a:xfrm>
                    <a:off x="7842223" y="3098572"/>
                    <a:ext cx="283473" cy="194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Рисунок 57">
                    <a:extLst>
                      <a:ext uri="{FF2B5EF4-FFF2-40B4-BE49-F238E27FC236}">
                        <a16:creationId xmlns:a16="http://schemas.microsoft.com/office/drawing/2014/main" id="{3E3F0E37-90FF-85A1-FB1E-067B20A46B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0335" y="3102668"/>
                    <a:ext cx="478922" cy="342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3" name="Рисунок 58">
                    <a:extLst>
                      <a:ext uri="{FF2B5EF4-FFF2-40B4-BE49-F238E27FC236}">
                        <a16:creationId xmlns:a16="http://schemas.microsoft.com/office/drawing/2014/main" id="{71C3D0B7-5715-37B1-F6BD-5A5948040F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963333" y="3153794"/>
                    <a:ext cx="176330" cy="194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grpSp>
          <p:nvGrpSpPr>
            <p:cNvPr id="54" name="Группа 81">
              <a:extLst>
                <a:ext uri="{FF2B5EF4-FFF2-40B4-BE49-F238E27FC236}">
                  <a16:creationId xmlns:a16="http://schemas.microsoft.com/office/drawing/2014/main" id="{89753DDC-9346-8B84-8422-FDEDA5A45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201" y="2473637"/>
              <a:ext cx="883044" cy="862190"/>
              <a:chOff x="413603" y="2446887"/>
              <a:chExt cx="712858" cy="726034"/>
            </a:xfrm>
          </p:grpSpPr>
          <p:sp>
            <p:nvSpPr>
              <p:cNvPr id="55" name="TextBox 34">
                <a:extLst>
                  <a:ext uri="{FF2B5EF4-FFF2-40B4-BE49-F238E27FC236}">
                    <a16:creationId xmlns:a16="http://schemas.microsoft.com/office/drawing/2014/main" id="{6D0DD509-F91D-D120-B8A3-B705CAEB9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932" y="2939665"/>
                <a:ext cx="551529" cy="2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СМАРТ</a:t>
                </a:r>
              </a:p>
            </p:txBody>
          </p:sp>
          <p:grpSp>
            <p:nvGrpSpPr>
              <p:cNvPr id="56" name="Группа 7182">
                <a:extLst>
                  <a:ext uri="{FF2B5EF4-FFF2-40B4-BE49-F238E27FC236}">
                    <a16:creationId xmlns:a16="http://schemas.microsoft.com/office/drawing/2014/main" id="{18400971-1846-413D-BFE3-E90CA1799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3603" y="2446887"/>
                <a:ext cx="699636" cy="536273"/>
                <a:chOff x="323320" y="2780168"/>
                <a:chExt cx="699792" cy="536168"/>
              </a:xfrm>
            </p:grpSpPr>
            <p:sp>
              <p:nvSpPr>
                <p:cNvPr id="58" name="Овал 57">
                  <a:extLst>
                    <a:ext uri="{FF2B5EF4-FFF2-40B4-BE49-F238E27FC236}">
                      <a16:creationId xmlns:a16="http://schemas.microsoft.com/office/drawing/2014/main" id="{61F6DBD8-889D-A3DF-0CAD-A14F4854067C}"/>
                    </a:ext>
                  </a:extLst>
                </p:cNvPr>
                <p:cNvSpPr/>
                <p:nvPr/>
              </p:nvSpPr>
              <p:spPr>
                <a:xfrm>
                  <a:off x="827344" y="3027403"/>
                  <a:ext cx="145079" cy="1437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60" name="Группа 52">
                  <a:extLst>
                    <a:ext uri="{FF2B5EF4-FFF2-40B4-BE49-F238E27FC236}">
                      <a16:creationId xmlns:a16="http://schemas.microsoft.com/office/drawing/2014/main" id="{8E4B57C5-4C31-3AEF-96DE-008DE7CB45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3320" y="2780168"/>
                  <a:ext cx="699792" cy="536168"/>
                  <a:chOff x="7589465" y="2909242"/>
                  <a:chExt cx="699792" cy="536168"/>
                </a:xfrm>
              </p:grpSpPr>
              <p:pic>
                <p:nvPicPr>
                  <p:cNvPr id="63" name="Рисунок 54">
                    <a:extLst>
                      <a:ext uri="{FF2B5EF4-FFF2-40B4-BE49-F238E27FC236}">
                        <a16:creationId xmlns:a16="http://schemas.microsoft.com/office/drawing/2014/main" id="{604BD096-8DD2-E816-BC67-FF783105CB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89465" y="2909242"/>
                    <a:ext cx="306557" cy="3057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5" name="Рисунок 55">
                    <a:extLst>
                      <a:ext uri="{FF2B5EF4-FFF2-40B4-BE49-F238E27FC236}">
                        <a16:creationId xmlns:a16="http://schemas.microsoft.com/office/drawing/2014/main" id="{7ABE7355-7240-42BB-1C6B-1FF73919FE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42947" y="3051477"/>
                    <a:ext cx="478922" cy="342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" name="Рисунок 56">
                    <a:extLst>
                      <a:ext uri="{FF2B5EF4-FFF2-40B4-BE49-F238E27FC236}">
                        <a16:creationId xmlns:a16="http://schemas.microsoft.com/office/drawing/2014/main" id="{55595B1F-C7EB-5106-2FC9-31ADF9A953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87" t="8842" r="24551" b="45885"/>
                  <a:stretch>
                    <a:fillRect/>
                  </a:stretch>
                </p:blipFill>
                <p:spPr bwMode="auto">
                  <a:xfrm>
                    <a:off x="7842223" y="3098572"/>
                    <a:ext cx="283473" cy="194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9" name="Рисунок 57">
                    <a:extLst>
                      <a:ext uri="{FF2B5EF4-FFF2-40B4-BE49-F238E27FC236}">
                        <a16:creationId xmlns:a16="http://schemas.microsoft.com/office/drawing/2014/main" id="{4EF6EA5A-61F7-FCFB-0202-A99678FBBA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0335" y="3102668"/>
                    <a:ext cx="478922" cy="342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30" name="Рисунок 58">
                    <a:extLst>
                      <a:ext uri="{FF2B5EF4-FFF2-40B4-BE49-F238E27FC236}">
                        <a16:creationId xmlns:a16="http://schemas.microsoft.com/office/drawing/2014/main" id="{62E552D8-970B-2C51-0CAF-3485855D80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963333" y="3153794"/>
                    <a:ext cx="176330" cy="194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grpSp>
          <p:nvGrpSpPr>
            <p:cNvPr id="1031" name="Группа 81">
              <a:extLst>
                <a:ext uri="{FF2B5EF4-FFF2-40B4-BE49-F238E27FC236}">
                  <a16:creationId xmlns:a16="http://schemas.microsoft.com/office/drawing/2014/main" id="{6D4B3820-E98A-2195-5899-50B3004D2D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658" y="3761216"/>
              <a:ext cx="883044" cy="862190"/>
              <a:chOff x="413603" y="2446887"/>
              <a:chExt cx="712858" cy="726034"/>
            </a:xfrm>
          </p:grpSpPr>
          <p:sp>
            <p:nvSpPr>
              <p:cNvPr id="1032" name="TextBox 34">
                <a:extLst>
                  <a:ext uri="{FF2B5EF4-FFF2-40B4-BE49-F238E27FC236}">
                    <a16:creationId xmlns:a16="http://schemas.microsoft.com/office/drawing/2014/main" id="{36DCBEAF-430D-3AAF-E877-B288A2DD81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932" y="2939665"/>
                <a:ext cx="551529" cy="2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СМАРТ</a:t>
                </a:r>
              </a:p>
            </p:txBody>
          </p:sp>
          <p:grpSp>
            <p:nvGrpSpPr>
              <p:cNvPr id="1033" name="Группа 7182">
                <a:extLst>
                  <a:ext uri="{FF2B5EF4-FFF2-40B4-BE49-F238E27FC236}">
                    <a16:creationId xmlns:a16="http://schemas.microsoft.com/office/drawing/2014/main" id="{BA4C2894-9837-612F-8FAA-4A1C6650B2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3603" y="2446887"/>
                <a:ext cx="699636" cy="536273"/>
                <a:chOff x="323320" y="2780168"/>
                <a:chExt cx="699792" cy="536168"/>
              </a:xfrm>
            </p:grpSpPr>
            <p:sp>
              <p:nvSpPr>
                <p:cNvPr id="1034" name="Овал 1033">
                  <a:extLst>
                    <a:ext uri="{FF2B5EF4-FFF2-40B4-BE49-F238E27FC236}">
                      <a16:creationId xmlns:a16="http://schemas.microsoft.com/office/drawing/2014/main" id="{F3C43F10-6020-D0E4-5066-3D0ADFC4AB6B}"/>
                    </a:ext>
                  </a:extLst>
                </p:cNvPr>
                <p:cNvSpPr/>
                <p:nvPr/>
              </p:nvSpPr>
              <p:spPr>
                <a:xfrm>
                  <a:off x="827344" y="3027403"/>
                  <a:ext cx="145079" cy="1437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1035" name="Группа 52">
                  <a:extLst>
                    <a:ext uri="{FF2B5EF4-FFF2-40B4-BE49-F238E27FC236}">
                      <a16:creationId xmlns:a16="http://schemas.microsoft.com/office/drawing/2014/main" id="{23E66047-76B2-CC4C-A5CD-3FA33F2F06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3320" y="2780168"/>
                  <a:ext cx="699792" cy="536168"/>
                  <a:chOff x="7589465" y="2909242"/>
                  <a:chExt cx="699792" cy="536168"/>
                </a:xfrm>
              </p:grpSpPr>
              <p:pic>
                <p:nvPicPr>
                  <p:cNvPr id="1036" name="Рисунок 54">
                    <a:extLst>
                      <a:ext uri="{FF2B5EF4-FFF2-40B4-BE49-F238E27FC236}">
                        <a16:creationId xmlns:a16="http://schemas.microsoft.com/office/drawing/2014/main" id="{D6DA49FF-443F-BB1E-D888-A8CCF5F6EF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89465" y="2909242"/>
                    <a:ext cx="306557" cy="3057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37" name="Рисунок 55">
                    <a:extLst>
                      <a:ext uri="{FF2B5EF4-FFF2-40B4-BE49-F238E27FC236}">
                        <a16:creationId xmlns:a16="http://schemas.microsoft.com/office/drawing/2014/main" id="{CF87AA6A-8730-CBBC-5318-BBA890B3C0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42947" y="3051477"/>
                    <a:ext cx="478922" cy="342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38" name="Рисунок 56">
                    <a:extLst>
                      <a:ext uri="{FF2B5EF4-FFF2-40B4-BE49-F238E27FC236}">
                        <a16:creationId xmlns:a16="http://schemas.microsoft.com/office/drawing/2014/main" id="{CEA3E877-BE88-BCF7-4C4A-1D254780B1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87" t="8842" r="24551" b="45885"/>
                  <a:stretch>
                    <a:fillRect/>
                  </a:stretch>
                </p:blipFill>
                <p:spPr bwMode="auto">
                  <a:xfrm>
                    <a:off x="7842223" y="3098572"/>
                    <a:ext cx="283473" cy="194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39" name="Рисунок 57">
                    <a:extLst>
                      <a:ext uri="{FF2B5EF4-FFF2-40B4-BE49-F238E27FC236}">
                        <a16:creationId xmlns:a16="http://schemas.microsoft.com/office/drawing/2014/main" id="{778A9B32-88F5-2672-D8E0-B83440E34E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0335" y="3102668"/>
                    <a:ext cx="478922" cy="342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40" name="Рисунок 58">
                    <a:extLst>
                      <a:ext uri="{FF2B5EF4-FFF2-40B4-BE49-F238E27FC236}">
                        <a16:creationId xmlns:a16="http://schemas.microsoft.com/office/drawing/2014/main" id="{3C1C865D-B36E-6ABD-89B7-22E95A7299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963333" y="3153794"/>
                    <a:ext cx="176330" cy="194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grpSp>
          <p:nvGrpSpPr>
            <p:cNvPr id="1041" name="Группа 81">
              <a:extLst>
                <a:ext uri="{FF2B5EF4-FFF2-40B4-BE49-F238E27FC236}">
                  <a16:creationId xmlns:a16="http://schemas.microsoft.com/office/drawing/2014/main" id="{6E45E762-FE43-54C3-8088-7C0CCAF1B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5541" y="5567615"/>
              <a:ext cx="883044" cy="862190"/>
              <a:chOff x="413603" y="2446887"/>
              <a:chExt cx="712858" cy="726034"/>
            </a:xfrm>
          </p:grpSpPr>
          <p:sp>
            <p:nvSpPr>
              <p:cNvPr id="1042" name="TextBox 34">
                <a:extLst>
                  <a:ext uri="{FF2B5EF4-FFF2-40B4-BE49-F238E27FC236}">
                    <a16:creationId xmlns:a16="http://schemas.microsoft.com/office/drawing/2014/main" id="{F2D2ED78-BBB0-5D98-1602-B6B486FC6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932" y="2939665"/>
                <a:ext cx="551529" cy="2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СМАРТ</a:t>
                </a:r>
              </a:p>
            </p:txBody>
          </p:sp>
          <p:grpSp>
            <p:nvGrpSpPr>
              <p:cNvPr id="1043" name="Группа 7182">
                <a:extLst>
                  <a:ext uri="{FF2B5EF4-FFF2-40B4-BE49-F238E27FC236}">
                    <a16:creationId xmlns:a16="http://schemas.microsoft.com/office/drawing/2014/main" id="{9A270234-348B-63B1-075B-71C95797F3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3603" y="2446887"/>
                <a:ext cx="699636" cy="536273"/>
                <a:chOff x="323320" y="2780168"/>
                <a:chExt cx="699792" cy="536168"/>
              </a:xfrm>
            </p:grpSpPr>
            <p:sp>
              <p:nvSpPr>
                <p:cNvPr id="1044" name="Овал 1043">
                  <a:extLst>
                    <a:ext uri="{FF2B5EF4-FFF2-40B4-BE49-F238E27FC236}">
                      <a16:creationId xmlns:a16="http://schemas.microsoft.com/office/drawing/2014/main" id="{D1B1C0BC-4BFE-D3B2-AD77-B4A20614433F}"/>
                    </a:ext>
                  </a:extLst>
                </p:cNvPr>
                <p:cNvSpPr/>
                <p:nvPr/>
              </p:nvSpPr>
              <p:spPr>
                <a:xfrm>
                  <a:off x="827344" y="3027403"/>
                  <a:ext cx="145079" cy="1437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1045" name="Группа 52">
                  <a:extLst>
                    <a:ext uri="{FF2B5EF4-FFF2-40B4-BE49-F238E27FC236}">
                      <a16:creationId xmlns:a16="http://schemas.microsoft.com/office/drawing/2014/main" id="{8D0FA913-6641-03F9-B46C-D187E60A5B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3320" y="2780168"/>
                  <a:ext cx="699792" cy="536168"/>
                  <a:chOff x="7589465" y="2909242"/>
                  <a:chExt cx="699792" cy="536168"/>
                </a:xfrm>
              </p:grpSpPr>
              <p:pic>
                <p:nvPicPr>
                  <p:cNvPr id="1046" name="Рисунок 54">
                    <a:extLst>
                      <a:ext uri="{FF2B5EF4-FFF2-40B4-BE49-F238E27FC236}">
                        <a16:creationId xmlns:a16="http://schemas.microsoft.com/office/drawing/2014/main" id="{4F743749-5C5F-7409-8BED-0BB1B5D152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89465" y="2909242"/>
                    <a:ext cx="306557" cy="3057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47" name="Рисунок 55">
                    <a:extLst>
                      <a:ext uri="{FF2B5EF4-FFF2-40B4-BE49-F238E27FC236}">
                        <a16:creationId xmlns:a16="http://schemas.microsoft.com/office/drawing/2014/main" id="{F58C0919-2127-C9F4-4DA9-6B5F5C886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42947" y="3051477"/>
                    <a:ext cx="478922" cy="342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48" name="Рисунок 56">
                    <a:extLst>
                      <a:ext uri="{FF2B5EF4-FFF2-40B4-BE49-F238E27FC236}">
                        <a16:creationId xmlns:a16="http://schemas.microsoft.com/office/drawing/2014/main" id="{4BC7E109-5907-1753-8FDA-2C45A7D13B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87" t="8842" r="24551" b="45885"/>
                  <a:stretch>
                    <a:fillRect/>
                  </a:stretch>
                </p:blipFill>
                <p:spPr bwMode="auto">
                  <a:xfrm>
                    <a:off x="7842223" y="3098572"/>
                    <a:ext cx="283473" cy="194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49" name="Рисунок 57">
                    <a:extLst>
                      <a:ext uri="{FF2B5EF4-FFF2-40B4-BE49-F238E27FC236}">
                        <a16:creationId xmlns:a16="http://schemas.microsoft.com/office/drawing/2014/main" id="{B662E89E-3151-13F0-7FFF-C62D3084BF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0335" y="3102668"/>
                    <a:ext cx="478922" cy="342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50" name="Рисунок 58">
                    <a:extLst>
                      <a:ext uri="{FF2B5EF4-FFF2-40B4-BE49-F238E27FC236}">
                        <a16:creationId xmlns:a16="http://schemas.microsoft.com/office/drawing/2014/main" id="{54462EC1-B6C5-BA72-F52D-216FBD6C4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963333" y="3153794"/>
                    <a:ext cx="176330" cy="194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grpSp>
          <p:nvGrpSpPr>
            <p:cNvPr id="1051" name="Группа 1050">
              <a:extLst>
                <a:ext uri="{FF2B5EF4-FFF2-40B4-BE49-F238E27FC236}">
                  <a16:creationId xmlns:a16="http://schemas.microsoft.com/office/drawing/2014/main" id="{5EDFA81F-09BC-1B63-5411-16C7D0F088E8}"/>
                </a:ext>
              </a:extLst>
            </p:cNvPr>
            <p:cNvGrpSpPr/>
            <p:nvPr/>
          </p:nvGrpSpPr>
          <p:grpSpPr>
            <a:xfrm>
              <a:off x="2199174" y="3735890"/>
              <a:ext cx="1690646" cy="1189503"/>
              <a:chOff x="1713470" y="3446538"/>
              <a:chExt cx="1385463" cy="974782"/>
            </a:xfrm>
          </p:grpSpPr>
          <p:grpSp>
            <p:nvGrpSpPr>
              <p:cNvPr id="1052" name="Группа 4">
                <a:extLst>
                  <a:ext uri="{FF2B5EF4-FFF2-40B4-BE49-F238E27FC236}">
                    <a16:creationId xmlns:a16="http://schemas.microsoft.com/office/drawing/2014/main" id="{FF35FD27-5C85-4150-A4F4-774EDD0C27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3470" y="3446538"/>
                <a:ext cx="1385463" cy="974782"/>
                <a:chOff x="35496" y="1472468"/>
                <a:chExt cx="2267744" cy="1596492"/>
              </a:xfrm>
            </p:grpSpPr>
            <p:pic>
              <p:nvPicPr>
                <p:cNvPr id="1054" name="Рисунок 8">
                  <a:extLst>
                    <a:ext uri="{FF2B5EF4-FFF2-40B4-BE49-F238E27FC236}">
                      <a16:creationId xmlns:a16="http://schemas.microsoft.com/office/drawing/2014/main" id="{9DA82BC3-E24C-87AA-8BD8-6081DE52B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96" y="1472468"/>
                  <a:ext cx="2267744" cy="1596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Рисунок 9">
                  <a:extLst>
                    <a:ext uri="{FF2B5EF4-FFF2-40B4-BE49-F238E27FC236}">
                      <a16:creationId xmlns:a16="http://schemas.microsoft.com/office/drawing/2014/main" id="{2ADDF246-DDE5-D017-EC06-02B830428A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5332" y="1733886"/>
                  <a:ext cx="648072" cy="687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53" name="Рисунок 39">
                <a:extLst>
                  <a:ext uri="{FF2B5EF4-FFF2-40B4-BE49-F238E27FC236}">
                    <a16:creationId xmlns:a16="http://schemas.microsoft.com/office/drawing/2014/main" id="{46FBB773-3236-43F1-7DF4-9FB078A6E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1501" y="3943729"/>
                <a:ext cx="395424" cy="3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66" name="Рисунок 1">
            <a:extLst>
              <a:ext uri="{FF2B5EF4-FFF2-40B4-BE49-F238E27FC236}">
                <a16:creationId xmlns:a16="http://schemas.microsoft.com/office/drawing/2014/main" id="{44B3EDF1-E183-AC2D-B91F-71B7C39509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32" y="2609934"/>
            <a:ext cx="11953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8" name="TextBox 1067">
            <a:extLst>
              <a:ext uri="{FF2B5EF4-FFF2-40B4-BE49-F238E27FC236}">
                <a16:creationId xmlns:a16="http://schemas.microsoft.com/office/drawing/2014/main" id="{A8033F6E-E8DB-7A70-8343-3C76E7C734EB}"/>
              </a:ext>
            </a:extLst>
          </p:cNvPr>
          <p:cNvSpPr txBox="1"/>
          <p:nvPr/>
        </p:nvSpPr>
        <p:spPr>
          <a:xfrm>
            <a:off x="6510720" y="3169239"/>
            <a:ext cx="4712856" cy="991809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>
              <a:spcAft>
                <a:spcPts val="1600"/>
              </a:spcAft>
              <a:buClr>
                <a:srgbClr val="4BAD3B"/>
              </a:buClr>
              <a:buSzPct val="100000"/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Применение электронной подписи обеспечивает отказ от бумажных носителей и долговременное хранение документов в электронном архиве</a:t>
            </a:r>
          </a:p>
        </p:txBody>
      </p:sp>
    </p:spTree>
    <p:extLst>
      <p:ext uri="{BB962C8B-B14F-4D97-AF65-F5344CB8AC3E}">
        <p14:creationId xmlns:p14="http://schemas.microsoft.com/office/powerpoint/2010/main" val="57251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1447069-9B32-D107-7253-F06E6C4A864D}"/>
              </a:ext>
            </a:extLst>
          </p:cNvPr>
          <p:cNvGrpSpPr/>
          <p:nvPr/>
        </p:nvGrpSpPr>
        <p:grpSpPr>
          <a:xfrm>
            <a:off x="893266" y="797951"/>
            <a:ext cx="1505540" cy="1505540"/>
            <a:chOff x="893266" y="797951"/>
            <a:chExt cx="1505540" cy="150554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13C8F702-3679-8243-B091-63F7BE33D010}"/>
                </a:ext>
              </a:extLst>
            </p:cNvPr>
            <p:cNvGrpSpPr/>
            <p:nvPr/>
          </p:nvGrpSpPr>
          <p:grpSpPr>
            <a:xfrm>
              <a:off x="893266" y="797951"/>
              <a:ext cx="1505540" cy="1505540"/>
              <a:chOff x="802706" y="1265087"/>
              <a:chExt cx="1686660" cy="1686660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E8451053-F774-DFB9-84E2-F0A99EC5E48B}"/>
                  </a:ext>
                </a:extLst>
              </p:cNvPr>
              <p:cNvSpPr/>
              <p:nvPr/>
            </p:nvSpPr>
            <p:spPr>
              <a:xfrm>
                <a:off x="802706" y="1265087"/>
                <a:ext cx="1686660" cy="1686660"/>
              </a:xfrm>
              <a:prstGeom prst="ellipse">
                <a:avLst/>
              </a:prstGeom>
              <a:noFill/>
              <a:ln cap="rnd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Овал 2">
                <a:extLst>
                  <a:ext uri="{FF2B5EF4-FFF2-40B4-BE49-F238E27FC236}">
                    <a16:creationId xmlns:a16="http://schemas.microsoft.com/office/drawing/2014/main" id="{241DF522-4F49-C6E9-E1BA-A465A44824DD}"/>
                  </a:ext>
                </a:extLst>
              </p:cNvPr>
              <p:cNvSpPr/>
              <p:nvPr/>
            </p:nvSpPr>
            <p:spPr>
              <a:xfrm>
                <a:off x="907867" y="1370248"/>
                <a:ext cx="1476340" cy="14763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3E2F408-359C-1363-FE14-6CE00AFDE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53326" y="958010"/>
              <a:ext cx="1185422" cy="1185422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6DD53A-FB2B-0EF1-52F8-169D960332EC}"/>
              </a:ext>
            </a:extLst>
          </p:cNvPr>
          <p:cNvSpPr/>
          <p:nvPr/>
        </p:nvSpPr>
        <p:spPr>
          <a:xfrm>
            <a:off x="2722500" y="955548"/>
            <a:ext cx="8630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Модуль загрузки отчетности </a:t>
            </a:r>
            <a:b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ПК «Свод-СМАРТ»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6BBE8A5-91BE-9DC7-A92E-142FE7ED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996" y="2074072"/>
            <a:ext cx="8924282" cy="112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108000" rIns="36000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позволяет передавать сформированные отчетные формы </a:t>
            </a:r>
            <a:b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из ПК «1С:Бухгалтерия государственного учреждения» в базу данных ПК «Свод-СМАРТ» по каналам связи в </a:t>
            </a:r>
            <a:r>
              <a:rPr lang="ru-RU" altLang="ru-RU" sz="2200" dirty="0" err="1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безфайловом</a:t>
            </a: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виде.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C895C63-D333-3260-3582-79672AE1094F}"/>
              </a:ext>
            </a:extLst>
          </p:cNvPr>
          <p:cNvCxnSpPr>
            <a:cxnSpLocks/>
          </p:cNvCxnSpPr>
          <p:nvPr/>
        </p:nvCxnSpPr>
        <p:spPr>
          <a:xfrm>
            <a:off x="2798700" y="3546349"/>
            <a:ext cx="3373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1155D2-665C-75C8-3777-C77203F0625D}"/>
              </a:ext>
            </a:extLst>
          </p:cNvPr>
          <p:cNvSpPr txBox="1"/>
          <p:nvPr/>
        </p:nvSpPr>
        <p:spPr>
          <a:xfrm>
            <a:off x="2722500" y="3862412"/>
            <a:ext cx="9134140" cy="2475092"/>
          </a:xfrm>
          <a:prstGeom prst="rect">
            <a:avLst/>
          </a:prstGeom>
          <a:noFill/>
        </p:spPr>
        <p:txBody>
          <a:bodyPr wrap="square" numCol="2" spcCol="360000">
            <a:noAutofit/>
          </a:bodyPr>
          <a:lstStyle/>
          <a:p>
            <a:pPr marL="266700" indent="-2667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dirty="0" err="1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Беcфайловая</a:t>
            </a: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передача отчетности </a:t>
            </a:r>
            <a:b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из ПК «1С: БГУ» в ПК «Свод-СМАРТ» </a:t>
            </a:r>
            <a:b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с возможностью расчета итогов </a:t>
            </a:r>
            <a:b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и проверки контрольных соотношений на стороне ПК «Свод-СМАРТ»</a:t>
            </a:r>
          </a:p>
          <a:p>
            <a:pPr marL="266700" indent="-2667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Управление статусами форм. Подписание отчета ЭП</a:t>
            </a:r>
          </a:p>
          <a:p>
            <a:pPr marL="266700" indent="-2667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Проверка КС / МДКС на стороне 1С</a:t>
            </a:r>
          </a:p>
          <a:p>
            <a:pPr marL="266700" indent="-2667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Поддержка форматов передачи </a:t>
            </a:r>
            <a:b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со стороны ПК «1С: БГУ» </a:t>
            </a:r>
            <a:b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в ПК «Свод-СМАРТ»</a:t>
            </a:r>
          </a:p>
          <a:p>
            <a:pPr marL="266700" indent="-2667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Сверка учетных данных </a:t>
            </a:r>
            <a:b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с представляемыми отчетными формами</a:t>
            </a:r>
          </a:p>
        </p:txBody>
      </p:sp>
    </p:spTree>
    <p:extLst>
      <p:ext uri="{BB962C8B-B14F-4D97-AF65-F5344CB8AC3E}">
        <p14:creationId xmlns:p14="http://schemas.microsoft.com/office/powerpoint/2010/main" val="1379282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Публикация данных на сайте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Прямая соединительная линия 1081">
            <a:extLst>
              <a:ext uri="{FF2B5EF4-FFF2-40B4-BE49-F238E27FC236}">
                <a16:creationId xmlns:a16="http://schemas.microsoft.com/office/drawing/2014/main" id="{0D95B842-96E1-20FE-6C87-7E58B3676998}"/>
              </a:ext>
            </a:extLst>
          </p:cNvPr>
          <p:cNvCxnSpPr>
            <a:cxnSpLocks/>
          </p:cNvCxnSpPr>
          <p:nvPr/>
        </p:nvCxnSpPr>
        <p:spPr>
          <a:xfrm flipH="1">
            <a:off x="6642100" y="620688"/>
            <a:ext cx="554990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E1A7F8-2000-E69C-ED58-5D2EA798DD55}"/>
              </a:ext>
            </a:extLst>
          </p:cNvPr>
          <p:cNvSpPr txBox="1"/>
          <p:nvPr/>
        </p:nvSpPr>
        <p:spPr>
          <a:xfrm>
            <a:off x="473307" y="952346"/>
            <a:ext cx="11239267" cy="991809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>
              <a:spcAft>
                <a:spcPts val="1600"/>
              </a:spcAft>
              <a:buClr>
                <a:srgbClr val="4BAD3B"/>
              </a:buClr>
              <a:buSzPct val="100000"/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Единая база данных комплекса применяется для автоматического наполнения разделов региональных порталов «Открытого бюджета». Соответствующие страницы портала формируются в виде инфографики, диаграмм, таблиц и иных интерактивных элементов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2AB8357-55EE-FC0D-ED19-699A7E4EC307}"/>
              </a:ext>
            </a:extLst>
          </p:cNvPr>
          <p:cNvGrpSpPr/>
          <p:nvPr/>
        </p:nvGrpSpPr>
        <p:grpSpPr>
          <a:xfrm>
            <a:off x="606312" y="2364502"/>
            <a:ext cx="11081732" cy="4004002"/>
            <a:chOff x="606312" y="2161302"/>
            <a:chExt cx="9882871" cy="357083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D1B1CC9-A3B0-FC30-4158-37179DE60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12" y="2161302"/>
              <a:ext cx="4761113" cy="3570835"/>
            </a:xfrm>
            <a:prstGeom prst="roundRect">
              <a:avLst>
                <a:gd name="adj" fmla="val 1322"/>
              </a:avLst>
            </a:prstGeom>
            <a:ln>
              <a:solidFill>
                <a:srgbClr val="D4572D"/>
              </a:solidFill>
            </a:ln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53DC012-A8EA-24C6-48BB-D6BD6ABE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960" y="2167219"/>
              <a:ext cx="4753223" cy="3564918"/>
            </a:xfrm>
            <a:prstGeom prst="roundRect">
              <a:avLst>
                <a:gd name="adj" fmla="val 1322"/>
              </a:avLst>
            </a:prstGeom>
            <a:ln>
              <a:solidFill>
                <a:srgbClr val="D4572D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6576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Рисунок 1036">
            <a:extLst>
              <a:ext uri="{FF2B5EF4-FFF2-40B4-BE49-F238E27FC236}">
                <a16:creationId xmlns:a16="http://schemas.microsoft.com/office/drawing/2014/main" id="{0BDC3EBC-1AD5-155E-43C1-829EACBA7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5"/>
          <a:stretch/>
        </p:blipFill>
        <p:spPr>
          <a:xfrm>
            <a:off x="3440521" y="1"/>
            <a:ext cx="8751479" cy="6857998"/>
          </a:xfrm>
          <a:prstGeom prst="rect">
            <a:avLst/>
          </a:prstGeom>
        </p:spPr>
      </p:pic>
      <p:sp>
        <p:nvSpPr>
          <p:cNvPr id="1079" name="Прямоугольник 1078">
            <a:extLst>
              <a:ext uri="{FF2B5EF4-FFF2-40B4-BE49-F238E27FC236}">
                <a16:creationId xmlns:a16="http://schemas.microsoft.com/office/drawing/2014/main" id="{4EAF8C29-C91B-A6B8-DC86-707AF9A651E6}"/>
              </a:ext>
            </a:extLst>
          </p:cNvPr>
          <p:cNvSpPr/>
          <p:nvPr/>
        </p:nvSpPr>
        <p:spPr>
          <a:xfrm>
            <a:off x="5519936" y="1"/>
            <a:ext cx="6672063" cy="2492893"/>
          </a:xfrm>
          <a:prstGeom prst="rect">
            <a:avLst/>
          </a:prstGeom>
          <a:gradFill flip="none" rotWithShape="1">
            <a:gsLst>
              <a:gs pos="41000">
                <a:srgbClr val="232C30"/>
              </a:gs>
              <a:gs pos="87000">
                <a:srgbClr val="232C30">
                  <a:alpha val="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BCC17E1-E85F-80A5-4024-1E0CC4139F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21127"/>
          <a:stretch/>
        </p:blipFill>
        <p:spPr>
          <a:xfrm>
            <a:off x="2423593" y="0"/>
            <a:ext cx="976840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Эффекты подключения всей сети учреждений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 flipH="1">
            <a:off x="10083800" y="620688"/>
            <a:ext cx="210820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>
            <a:extLst>
              <a:ext uri="{FF2B5EF4-FFF2-40B4-BE49-F238E27FC236}">
                <a16:creationId xmlns:a16="http://schemas.microsoft.com/office/drawing/2014/main" id="{737B50E3-F12F-A209-1779-2D0CEA0C98F5}"/>
              </a:ext>
            </a:extLst>
          </p:cNvPr>
          <p:cNvSpPr txBox="1"/>
          <p:nvPr/>
        </p:nvSpPr>
        <p:spPr>
          <a:xfrm>
            <a:off x="473308" y="1340768"/>
            <a:ext cx="7710924" cy="4400397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 marL="342900" indent="-3429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Экономия на приобретении дополнительного ПО </a:t>
            </a:r>
            <a:b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для сбора отчетности по ГРБС, ФО</a:t>
            </a:r>
          </a:p>
          <a:p>
            <a:pPr marL="342900" indent="-3429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Единые правила и методология формирования отчетности для всех участников системы</a:t>
            </a:r>
          </a:p>
          <a:p>
            <a:pPr marL="342900" indent="-3429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Возможность автоматизированного сбора произвольной отчетности по всем учреждениям</a:t>
            </a:r>
          </a:p>
          <a:p>
            <a:pPr marL="342900" indent="-3429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Отсутствие  необходимости устанавливать и обновлять дополнительное ПО на местах  (WEB-клиент)</a:t>
            </a:r>
          </a:p>
          <a:p>
            <a:pPr marL="342900" indent="-3429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Анализ данных отчетности по всем подведомственным учреждениям в единой базе</a:t>
            </a:r>
          </a:p>
          <a:p>
            <a:pPr marL="342900" indent="-3429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Автоматическая консолидация форм отчетности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B3140F8-9E21-2083-09A7-57D853456B87}"/>
              </a:ext>
            </a:extLst>
          </p:cNvPr>
          <p:cNvGrpSpPr/>
          <p:nvPr/>
        </p:nvGrpSpPr>
        <p:grpSpPr>
          <a:xfrm>
            <a:off x="9161350" y="2404867"/>
            <a:ext cx="2557342" cy="2619675"/>
            <a:chOff x="9161350" y="2404867"/>
            <a:chExt cx="2557342" cy="2619675"/>
          </a:xfrm>
        </p:grpSpPr>
        <p:sp>
          <p:nvSpPr>
            <p:cNvPr id="1042" name="Прямоугольник: скругленные углы 1041">
              <a:extLst>
                <a:ext uri="{FF2B5EF4-FFF2-40B4-BE49-F238E27FC236}">
                  <a16:creationId xmlns:a16="http://schemas.microsoft.com/office/drawing/2014/main" id="{19439600-4D3B-64DE-EFAE-FFB7B2AD9F83}"/>
                </a:ext>
              </a:extLst>
            </p:cNvPr>
            <p:cNvSpPr/>
            <p:nvPr/>
          </p:nvSpPr>
          <p:spPr>
            <a:xfrm>
              <a:off x="9161350" y="2404867"/>
              <a:ext cx="2557342" cy="2619675"/>
            </a:xfrm>
            <a:prstGeom prst="roundRect">
              <a:avLst>
                <a:gd name="adj" fmla="val 1376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C37F516D-C03F-984C-AE0B-4EF86CADDACB}"/>
                </a:ext>
              </a:extLst>
            </p:cNvPr>
            <p:cNvSpPr/>
            <p:nvPr/>
          </p:nvSpPr>
          <p:spPr>
            <a:xfrm>
              <a:off x="9393481" y="4282803"/>
              <a:ext cx="2111094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 Light" panose="020B0502040204020203" pitchFamily="34" charset="0"/>
                </a:rPr>
                <a:t>Программный комплекс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«Свод-СМАРТ»</a:t>
              </a: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5E72696-F172-C1AB-0683-E0E5867A8D46}"/>
                </a:ext>
              </a:extLst>
            </p:cNvPr>
            <p:cNvGrpSpPr/>
            <p:nvPr/>
          </p:nvGrpSpPr>
          <p:grpSpPr>
            <a:xfrm>
              <a:off x="9696258" y="2688930"/>
              <a:ext cx="1505540" cy="1505540"/>
              <a:chOff x="802706" y="1265087"/>
              <a:chExt cx="1686660" cy="168666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7BC97D13-A3CD-90FC-EF65-616BC537EE44}"/>
                  </a:ext>
                </a:extLst>
              </p:cNvPr>
              <p:cNvSpPr/>
              <p:nvPr/>
            </p:nvSpPr>
            <p:spPr>
              <a:xfrm>
                <a:off x="802706" y="1265087"/>
                <a:ext cx="1686660" cy="168666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5572E763-3121-E14C-BCEE-1FDB2FAE0AA1}"/>
                  </a:ext>
                </a:extLst>
              </p:cNvPr>
              <p:cNvGrpSpPr/>
              <p:nvPr/>
            </p:nvGrpSpPr>
            <p:grpSpPr>
              <a:xfrm>
                <a:off x="907867" y="1370247"/>
                <a:ext cx="1476340" cy="1476340"/>
                <a:chOff x="733682" y="2182866"/>
                <a:chExt cx="1476340" cy="1476340"/>
              </a:xfrm>
            </p:grpSpPr>
            <p:sp>
              <p:nvSpPr>
                <p:cNvPr id="8" name="Овал 7">
                  <a:extLst>
                    <a:ext uri="{FF2B5EF4-FFF2-40B4-BE49-F238E27FC236}">
                      <a16:creationId xmlns:a16="http://schemas.microsoft.com/office/drawing/2014/main" id="{AB37D15A-E7A3-EC6B-F056-84D009226D24}"/>
                    </a:ext>
                  </a:extLst>
                </p:cNvPr>
                <p:cNvSpPr/>
                <p:nvPr/>
              </p:nvSpPr>
              <p:spPr>
                <a:xfrm>
                  <a:off x="733682" y="2182866"/>
                  <a:ext cx="1476340" cy="1476340"/>
                </a:xfrm>
                <a:prstGeom prst="ellipse">
                  <a:avLst/>
                </a:prstGeom>
                <a:gradFill flip="none" rotWithShape="1">
                  <a:gsLst>
                    <a:gs pos="96000">
                      <a:schemeClr val="tx2">
                        <a:lumMod val="20000"/>
                        <a:lumOff val="80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" name="Рисунок 9">
                  <a:extLst>
                    <a:ext uri="{FF2B5EF4-FFF2-40B4-BE49-F238E27FC236}">
                      <a16:creationId xmlns:a16="http://schemas.microsoft.com/office/drawing/2014/main" id="{9F61B928-A5F4-75A7-D65B-E25FF6C727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94981" y="2445311"/>
                  <a:ext cx="953741" cy="1010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43311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Рисунок 1089">
            <a:extLst>
              <a:ext uri="{FF2B5EF4-FFF2-40B4-BE49-F238E27FC236}">
                <a16:creationId xmlns:a16="http://schemas.microsoft.com/office/drawing/2014/main" id="{C51BEC99-35A0-3FD3-0B4F-F14E1A39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3" r="16224"/>
          <a:stretch/>
        </p:blipFill>
        <p:spPr>
          <a:xfrm>
            <a:off x="4727848" y="0"/>
            <a:ext cx="7464152" cy="6858000"/>
          </a:xfrm>
          <a:prstGeom prst="rect">
            <a:avLst/>
          </a:prstGeom>
        </p:spPr>
      </p:pic>
      <p:sp>
        <p:nvSpPr>
          <p:cNvPr id="1079" name="Прямоугольник 1078">
            <a:extLst>
              <a:ext uri="{FF2B5EF4-FFF2-40B4-BE49-F238E27FC236}">
                <a16:creationId xmlns:a16="http://schemas.microsoft.com/office/drawing/2014/main" id="{4EAF8C29-C91B-A6B8-DC86-707AF9A651E6}"/>
              </a:ext>
            </a:extLst>
          </p:cNvPr>
          <p:cNvSpPr/>
          <p:nvPr/>
        </p:nvSpPr>
        <p:spPr>
          <a:xfrm>
            <a:off x="5519936" y="1"/>
            <a:ext cx="6672063" cy="2492893"/>
          </a:xfrm>
          <a:prstGeom prst="rect">
            <a:avLst/>
          </a:prstGeom>
          <a:gradFill flip="none" rotWithShape="1">
            <a:gsLst>
              <a:gs pos="41000">
                <a:srgbClr val="232C30"/>
              </a:gs>
              <a:gs pos="87000">
                <a:srgbClr val="232C30">
                  <a:alpha val="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BCC17E1-E85F-80A5-4024-1E0CC4139F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21127"/>
          <a:stretch/>
        </p:blipFill>
        <p:spPr>
          <a:xfrm>
            <a:off x="2423591" y="0"/>
            <a:ext cx="976840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Импортозамещение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 flipH="1">
            <a:off x="4978400" y="620688"/>
            <a:ext cx="721360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F5C01A6-2799-0DBA-720E-4CA5E17CEA2A}"/>
              </a:ext>
            </a:extLst>
          </p:cNvPr>
          <p:cNvSpPr txBox="1"/>
          <p:nvPr/>
        </p:nvSpPr>
        <p:spPr>
          <a:xfrm>
            <a:off x="473307" y="952346"/>
            <a:ext cx="11239267" cy="991809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>
              <a:spcAft>
                <a:spcPts val="1600"/>
              </a:spcAft>
              <a:buClr>
                <a:srgbClr val="4BAD3B"/>
              </a:buClr>
              <a:buSzPct val="100000"/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Система реализована на </a:t>
            </a:r>
            <a:r>
              <a:rPr lang="ru-RU" sz="2200" dirty="0" err="1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импортозамещенных</a:t>
            </a: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технологиях </a:t>
            </a:r>
          </a:p>
        </p:txBody>
      </p:sp>
      <p:grpSp>
        <p:nvGrpSpPr>
          <p:cNvPr id="1086" name="Группа 1085">
            <a:extLst>
              <a:ext uri="{FF2B5EF4-FFF2-40B4-BE49-F238E27FC236}">
                <a16:creationId xmlns:a16="http://schemas.microsoft.com/office/drawing/2014/main" id="{87B466F6-9732-EA0E-8C0E-1B3F02A0080F}"/>
              </a:ext>
            </a:extLst>
          </p:cNvPr>
          <p:cNvGrpSpPr/>
          <p:nvPr/>
        </p:nvGrpSpPr>
        <p:grpSpPr>
          <a:xfrm>
            <a:off x="516964" y="2299269"/>
            <a:ext cx="7701688" cy="3489573"/>
            <a:chOff x="2585311" y="2299269"/>
            <a:chExt cx="7701688" cy="3489573"/>
          </a:xfrm>
        </p:grpSpPr>
        <p:sp>
          <p:nvSpPr>
            <p:cNvPr id="1084" name="Прямоугольник: скругленные углы 1083">
              <a:extLst>
                <a:ext uri="{FF2B5EF4-FFF2-40B4-BE49-F238E27FC236}">
                  <a16:creationId xmlns:a16="http://schemas.microsoft.com/office/drawing/2014/main" id="{4B404DCA-DF99-DB89-98D5-727D2271E9BD}"/>
                </a:ext>
              </a:extLst>
            </p:cNvPr>
            <p:cNvSpPr/>
            <p:nvPr/>
          </p:nvSpPr>
          <p:spPr>
            <a:xfrm>
              <a:off x="2585312" y="2299269"/>
              <a:ext cx="7701687" cy="1574232"/>
            </a:xfrm>
            <a:prstGeom prst="roundRect">
              <a:avLst>
                <a:gd name="adj" fmla="val 1376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5" name="Прямоугольник: скругленные углы 1084">
              <a:extLst>
                <a:ext uri="{FF2B5EF4-FFF2-40B4-BE49-F238E27FC236}">
                  <a16:creationId xmlns:a16="http://schemas.microsoft.com/office/drawing/2014/main" id="{788AB626-314F-D23D-8C0D-A977256EFCDC}"/>
                </a:ext>
              </a:extLst>
            </p:cNvPr>
            <p:cNvSpPr/>
            <p:nvPr/>
          </p:nvSpPr>
          <p:spPr>
            <a:xfrm>
              <a:off x="2585312" y="4214610"/>
              <a:ext cx="7701687" cy="1574232"/>
            </a:xfrm>
            <a:prstGeom prst="roundRect">
              <a:avLst>
                <a:gd name="adj" fmla="val 1376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83" name="Группа 1082">
              <a:extLst>
                <a:ext uri="{FF2B5EF4-FFF2-40B4-BE49-F238E27FC236}">
                  <a16:creationId xmlns:a16="http://schemas.microsoft.com/office/drawing/2014/main" id="{0417A01F-B172-7DD4-AEC3-E562A011667F}"/>
                </a:ext>
              </a:extLst>
            </p:cNvPr>
            <p:cNvGrpSpPr/>
            <p:nvPr/>
          </p:nvGrpSpPr>
          <p:grpSpPr>
            <a:xfrm>
              <a:off x="2585311" y="2503915"/>
              <a:ext cx="7326025" cy="3257006"/>
              <a:chOff x="2585311" y="2503915"/>
              <a:chExt cx="7326025" cy="3257006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DE58133C-785F-2B89-96FA-0E845E1233AB}"/>
                  </a:ext>
                </a:extLst>
              </p:cNvPr>
              <p:cNvGrpSpPr/>
              <p:nvPr/>
            </p:nvGrpSpPr>
            <p:grpSpPr>
              <a:xfrm>
                <a:off x="5473679" y="2635142"/>
                <a:ext cx="4437657" cy="870058"/>
                <a:chOff x="3029215" y="7050138"/>
                <a:chExt cx="4346701" cy="852225"/>
              </a:xfrm>
            </p:grpSpPr>
            <p:grpSp>
              <p:nvGrpSpPr>
                <p:cNvPr id="40" name="Группа 39">
                  <a:extLst>
                    <a:ext uri="{FF2B5EF4-FFF2-40B4-BE49-F238E27FC236}">
                      <a16:creationId xmlns:a16="http://schemas.microsoft.com/office/drawing/2014/main" id="{7402BEC9-F478-62BB-49FB-2435BD083239}"/>
                    </a:ext>
                  </a:extLst>
                </p:cNvPr>
                <p:cNvGrpSpPr/>
                <p:nvPr/>
              </p:nvGrpSpPr>
              <p:grpSpPr>
                <a:xfrm>
                  <a:off x="4152099" y="7285014"/>
                  <a:ext cx="3223817" cy="490532"/>
                  <a:chOff x="1847384" y="7981019"/>
                  <a:chExt cx="3223817" cy="490532"/>
                </a:xfrm>
              </p:grpSpPr>
              <p:sp>
                <p:nvSpPr>
                  <p:cNvPr id="21" name="Полилиния: фигура 20">
                    <a:extLst>
                      <a:ext uri="{FF2B5EF4-FFF2-40B4-BE49-F238E27FC236}">
                        <a16:creationId xmlns:a16="http://schemas.microsoft.com/office/drawing/2014/main" id="{736F88A4-7650-FB18-9D2C-E0681632C8D4}"/>
                      </a:ext>
                    </a:extLst>
                  </p:cNvPr>
                  <p:cNvSpPr/>
                  <p:nvPr/>
                </p:nvSpPr>
                <p:spPr>
                  <a:xfrm>
                    <a:off x="1847384" y="7989979"/>
                    <a:ext cx="1974293" cy="481572"/>
                  </a:xfrm>
                  <a:custGeom>
                    <a:avLst/>
                    <a:gdLst>
                      <a:gd name="connsiteX0" fmla="*/ 201547 w 1974293"/>
                      <a:gd name="connsiteY0" fmla="*/ 187912 h 481572"/>
                      <a:gd name="connsiteX1" fmla="*/ 45128 w 1974293"/>
                      <a:gd name="connsiteY1" fmla="*/ 187912 h 481572"/>
                      <a:gd name="connsiteX2" fmla="*/ 45128 w 1974293"/>
                      <a:gd name="connsiteY2" fmla="*/ 30595 h 481572"/>
                      <a:gd name="connsiteX3" fmla="*/ 210057 w 1974293"/>
                      <a:gd name="connsiteY3" fmla="*/ 30595 h 481572"/>
                      <a:gd name="connsiteX4" fmla="*/ 300612 w 1974293"/>
                      <a:gd name="connsiteY4" fmla="*/ 110482 h 481572"/>
                      <a:gd name="connsiteX5" fmla="*/ 201577 w 1974293"/>
                      <a:gd name="connsiteY5" fmla="*/ 187942 h 481572"/>
                      <a:gd name="connsiteX6" fmla="*/ 314006 w 1974293"/>
                      <a:gd name="connsiteY6" fmla="*/ 28767 h 481572"/>
                      <a:gd name="connsiteX7" fmla="*/ 224021 w 1974293"/>
                      <a:gd name="connsiteY7" fmla="*/ 0 h 481572"/>
                      <a:gd name="connsiteX8" fmla="*/ 0 w 1974293"/>
                      <a:gd name="connsiteY8" fmla="*/ 1199 h 481572"/>
                      <a:gd name="connsiteX9" fmla="*/ 0 w 1974293"/>
                      <a:gd name="connsiteY9" fmla="*/ 377563 h 481572"/>
                      <a:gd name="connsiteX10" fmla="*/ 45128 w 1974293"/>
                      <a:gd name="connsiteY10" fmla="*/ 377563 h 481572"/>
                      <a:gd name="connsiteX11" fmla="*/ 44708 w 1974293"/>
                      <a:gd name="connsiteY11" fmla="*/ 217338 h 481572"/>
                      <a:gd name="connsiteX12" fmla="*/ 211405 w 1974293"/>
                      <a:gd name="connsiteY12" fmla="*/ 217338 h 481572"/>
                      <a:gd name="connsiteX13" fmla="*/ 310111 w 1974293"/>
                      <a:gd name="connsiteY13" fmla="*/ 188572 h 481572"/>
                      <a:gd name="connsiteX14" fmla="*/ 346129 w 1974293"/>
                      <a:gd name="connsiteY14" fmla="*/ 108684 h 481572"/>
                      <a:gd name="connsiteX15" fmla="*/ 313976 w 1974293"/>
                      <a:gd name="connsiteY15" fmla="*/ 28797 h 481572"/>
                      <a:gd name="connsiteX16" fmla="*/ 606078 w 1974293"/>
                      <a:gd name="connsiteY16" fmla="*/ 298574 h 481572"/>
                      <a:gd name="connsiteX17" fmla="*/ 584653 w 1974293"/>
                      <a:gd name="connsiteY17" fmla="*/ 330577 h 481572"/>
                      <a:gd name="connsiteX18" fmla="*/ 491761 w 1974293"/>
                      <a:gd name="connsiteY18" fmla="*/ 360153 h 481572"/>
                      <a:gd name="connsiteX19" fmla="*/ 405460 w 1974293"/>
                      <a:gd name="connsiteY19" fmla="*/ 331386 h 481572"/>
                      <a:gd name="connsiteX20" fmla="*/ 375345 w 1974293"/>
                      <a:gd name="connsiteY20" fmla="*/ 254376 h 481572"/>
                      <a:gd name="connsiteX21" fmla="*/ 383226 w 1974293"/>
                      <a:gd name="connsiteY21" fmla="*/ 209787 h 481572"/>
                      <a:gd name="connsiteX22" fmla="*/ 406060 w 1974293"/>
                      <a:gd name="connsiteY22" fmla="*/ 176945 h 481572"/>
                      <a:gd name="connsiteX23" fmla="*/ 491761 w 1974293"/>
                      <a:gd name="connsiteY23" fmla="*/ 148568 h 481572"/>
                      <a:gd name="connsiteX24" fmla="*/ 612611 w 1974293"/>
                      <a:gd name="connsiteY24" fmla="*/ 254346 h 481572"/>
                      <a:gd name="connsiteX25" fmla="*/ 605719 w 1974293"/>
                      <a:gd name="connsiteY25" fmla="*/ 298514 h 481572"/>
                      <a:gd name="connsiteX26" fmla="*/ 613899 w 1974293"/>
                      <a:gd name="connsiteY26" fmla="*/ 159685 h 481572"/>
                      <a:gd name="connsiteX27" fmla="*/ 491731 w 1974293"/>
                      <a:gd name="connsiteY27" fmla="*/ 122049 h 481572"/>
                      <a:gd name="connsiteX28" fmla="*/ 373607 w 1974293"/>
                      <a:gd name="connsiteY28" fmla="*/ 160494 h 481572"/>
                      <a:gd name="connsiteX29" fmla="*/ 336001 w 1974293"/>
                      <a:gd name="connsiteY29" fmla="*/ 254346 h 481572"/>
                      <a:gd name="connsiteX30" fmla="*/ 374836 w 1974293"/>
                      <a:gd name="connsiteY30" fmla="*/ 349036 h 481572"/>
                      <a:gd name="connsiteX31" fmla="*/ 424788 w 1974293"/>
                      <a:gd name="connsiteY31" fmla="*/ 377143 h 481572"/>
                      <a:gd name="connsiteX32" fmla="*/ 491731 w 1974293"/>
                      <a:gd name="connsiteY32" fmla="*/ 386133 h 481572"/>
                      <a:gd name="connsiteX33" fmla="*/ 614588 w 1974293"/>
                      <a:gd name="connsiteY33" fmla="*/ 348916 h 481572"/>
                      <a:gd name="connsiteX34" fmla="*/ 652195 w 1974293"/>
                      <a:gd name="connsiteY34" fmla="*/ 254675 h 481572"/>
                      <a:gd name="connsiteX35" fmla="*/ 614139 w 1974293"/>
                      <a:gd name="connsiteY35" fmla="*/ 159985 h 481572"/>
                      <a:gd name="connsiteX36" fmla="*/ 955504 w 1974293"/>
                      <a:gd name="connsiteY36" fmla="*/ 309422 h 481572"/>
                      <a:gd name="connsiteX37" fmla="*/ 819341 w 1974293"/>
                      <a:gd name="connsiteY37" fmla="*/ 385414 h 481572"/>
                      <a:gd name="connsiteX38" fmla="*/ 749222 w 1974293"/>
                      <a:gd name="connsiteY38" fmla="*/ 380140 h 481572"/>
                      <a:gd name="connsiteX39" fmla="*/ 702956 w 1974293"/>
                      <a:gd name="connsiteY39" fmla="*/ 362640 h 481572"/>
                      <a:gd name="connsiteX40" fmla="*/ 681141 w 1974293"/>
                      <a:gd name="connsiteY40" fmla="*/ 338668 h 481572"/>
                      <a:gd name="connsiteX41" fmla="*/ 670653 w 1974293"/>
                      <a:gd name="connsiteY41" fmla="*/ 301061 h 481572"/>
                      <a:gd name="connsiteX42" fmla="*/ 712605 w 1974293"/>
                      <a:gd name="connsiteY42" fmla="*/ 300672 h 481572"/>
                      <a:gd name="connsiteX43" fmla="*/ 734779 w 1974293"/>
                      <a:gd name="connsiteY43" fmla="*/ 344721 h 481572"/>
                      <a:gd name="connsiteX44" fmla="*/ 819072 w 1974293"/>
                      <a:gd name="connsiteY44" fmla="*/ 361711 h 481572"/>
                      <a:gd name="connsiteX45" fmla="*/ 914241 w 1974293"/>
                      <a:gd name="connsiteY45" fmla="*/ 314006 h 481572"/>
                      <a:gd name="connsiteX46" fmla="*/ 882328 w 1974293"/>
                      <a:gd name="connsiteY46" fmla="*/ 275651 h 481572"/>
                      <a:gd name="connsiteX47" fmla="*/ 805317 w 1974293"/>
                      <a:gd name="connsiteY47" fmla="*/ 264953 h 481572"/>
                      <a:gd name="connsiteX48" fmla="*/ 717429 w 1974293"/>
                      <a:gd name="connsiteY48" fmla="*/ 249371 h 481572"/>
                      <a:gd name="connsiteX49" fmla="*/ 679853 w 1974293"/>
                      <a:gd name="connsiteY49" fmla="*/ 195613 h 481572"/>
                      <a:gd name="connsiteX50" fmla="*/ 713414 w 1974293"/>
                      <a:gd name="connsiteY50" fmla="*/ 139009 h 481572"/>
                      <a:gd name="connsiteX51" fmla="*/ 754886 w 1974293"/>
                      <a:gd name="connsiteY51" fmla="*/ 127083 h 481572"/>
                      <a:gd name="connsiteX52" fmla="*/ 812539 w 1974293"/>
                      <a:gd name="connsiteY52" fmla="*/ 122828 h 481572"/>
                      <a:gd name="connsiteX53" fmla="*/ 943607 w 1974293"/>
                      <a:gd name="connsiteY53" fmla="*/ 205083 h 481572"/>
                      <a:gd name="connsiteX54" fmla="*/ 903454 w 1974293"/>
                      <a:gd name="connsiteY54" fmla="*/ 205083 h 481572"/>
                      <a:gd name="connsiteX55" fmla="*/ 811311 w 1974293"/>
                      <a:gd name="connsiteY55" fmla="*/ 147250 h 481572"/>
                      <a:gd name="connsiteX56" fmla="*/ 741401 w 1974293"/>
                      <a:gd name="connsiteY56" fmla="*/ 159236 h 481572"/>
                      <a:gd name="connsiteX57" fmla="*/ 718328 w 1974293"/>
                      <a:gd name="connsiteY57" fmla="*/ 195194 h 481572"/>
                      <a:gd name="connsiteX58" fmla="*/ 749432 w 1974293"/>
                      <a:gd name="connsiteY58" fmla="*/ 227946 h 481572"/>
                      <a:gd name="connsiteX59" fmla="*/ 833095 w 1974293"/>
                      <a:gd name="connsiteY59" fmla="*/ 240082 h 481572"/>
                      <a:gd name="connsiteX60" fmla="*/ 913522 w 1974293"/>
                      <a:gd name="connsiteY60" fmla="*/ 255065 h 481572"/>
                      <a:gd name="connsiteX61" fmla="*/ 955474 w 1974293"/>
                      <a:gd name="connsiteY61" fmla="*/ 310021 h 481572"/>
                      <a:gd name="connsiteX62" fmla="*/ 1121391 w 1974293"/>
                      <a:gd name="connsiteY62" fmla="*/ 378342 h 481572"/>
                      <a:gd name="connsiteX63" fmla="*/ 1104221 w 1974293"/>
                      <a:gd name="connsiteY63" fmla="*/ 380739 h 481572"/>
                      <a:gd name="connsiteX64" fmla="*/ 1093494 w 1974293"/>
                      <a:gd name="connsiteY64" fmla="*/ 381548 h 481572"/>
                      <a:gd name="connsiteX65" fmla="*/ 1034013 w 1974293"/>
                      <a:gd name="connsiteY65" fmla="*/ 369562 h 481572"/>
                      <a:gd name="connsiteX66" fmla="*/ 1016033 w 1974293"/>
                      <a:gd name="connsiteY66" fmla="*/ 327611 h 481572"/>
                      <a:gd name="connsiteX67" fmla="*/ 1016033 w 1974293"/>
                      <a:gd name="connsiteY67" fmla="*/ 155910 h 481572"/>
                      <a:gd name="connsiteX68" fmla="*/ 965991 w 1974293"/>
                      <a:gd name="connsiteY68" fmla="*/ 155910 h 481572"/>
                      <a:gd name="connsiteX69" fmla="*/ 965991 w 1974293"/>
                      <a:gd name="connsiteY69" fmla="*/ 130649 h 481572"/>
                      <a:gd name="connsiteX70" fmla="*/ 1015734 w 1974293"/>
                      <a:gd name="connsiteY70" fmla="*/ 130649 h 481572"/>
                      <a:gd name="connsiteX71" fmla="*/ 1016123 w 1974293"/>
                      <a:gd name="connsiteY71" fmla="*/ 49503 h 481572"/>
                      <a:gd name="connsiteX72" fmla="*/ 1054629 w 1974293"/>
                      <a:gd name="connsiteY72" fmla="*/ 49503 h 481572"/>
                      <a:gd name="connsiteX73" fmla="*/ 1054629 w 1974293"/>
                      <a:gd name="connsiteY73" fmla="*/ 130649 h 481572"/>
                      <a:gd name="connsiteX74" fmla="*/ 1121691 w 1974293"/>
                      <a:gd name="connsiteY74" fmla="*/ 130649 h 481572"/>
                      <a:gd name="connsiteX75" fmla="*/ 1121691 w 1974293"/>
                      <a:gd name="connsiteY75" fmla="*/ 156329 h 481572"/>
                      <a:gd name="connsiteX76" fmla="*/ 1054629 w 1974293"/>
                      <a:gd name="connsiteY76" fmla="*/ 155910 h 481572"/>
                      <a:gd name="connsiteX77" fmla="*/ 1054629 w 1974293"/>
                      <a:gd name="connsiteY77" fmla="*/ 323026 h 481572"/>
                      <a:gd name="connsiteX78" fmla="*/ 1064517 w 1974293"/>
                      <a:gd name="connsiteY78" fmla="*/ 348796 h 481572"/>
                      <a:gd name="connsiteX79" fmla="*/ 1099876 w 1974293"/>
                      <a:gd name="connsiteY79" fmla="*/ 355898 h 481572"/>
                      <a:gd name="connsiteX80" fmla="*/ 1107967 w 1974293"/>
                      <a:gd name="connsiteY80" fmla="*/ 355598 h 481572"/>
                      <a:gd name="connsiteX81" fmla="*/ 1121302 w 1974293"/>
                      <a:gd name="connsiteY81" fmla="*/ 352542 h 481572"/>
                      <a:gd name="connsiteX82" fmla="*/ 1121721 w 1974293"/>
                      <a:gd name="connsiteY82" fmla="*/ 378312 h 481572"/>
                      <a:gd name="connsiteX83" fmla="*/ 1387693 w 1974293"/>
                      <a:gd name="connsiteY83" fmla="*/ 321048 h 481572"/>
                      <a:gd name="connsiteX84" fmla="*/ 1351735 w 1974293"/>
                      <a:gd name="connsiteY84" fmla="*/ 340855 h 481572"/>
                      <a:gd name="connsiteX85" fmla="*/ 1305289 w 1974293"/>
                      <a:gd name="connsiteY85" fmla="*/ 347747 h 481572"/>
                      <a:gd name="connsiteX86" fmla="*/ 1184528 w 1974293"/>
                      <a:gd name="connsiteY86" fmla="*/ 247963 h 481572"/>
                      <a:gd name="connsiteX87" fmla="*/ 1215393 w 1974293"/>
                      <a:gd name="connsiteY87" fmla="*/ 175267 h 481572"/>
                      <a:gd name="connsiteX88" fmla="*/ 1302442 w 1974293"/>
                      <a:gd name="connsiteY88" fmla="*/ 149018 h 481572"/>
                      <a:gd name="connsiteX89" fmla="*/ 1388292 w 1974293"/>
                      <a:gd name="connsiteY89" fmla="*/ 175477 h 481572"/>
                      <a:gd name="connsiteX90" fmla="*/ 1417598 w 1974293"/>
                      <a:gd name="connsiteY90" fmla="*/ 246375 h 481572"/>
                      <a:gd name="connsiteX91" fmla="*/ 1387693 w 1974293"/>
                      <a:gd name="connsiteY91" fmla="*/ 321108 h 481572"/>
                      <a:gd name="connsiteX92" fmla="*/ 1456104 w 1974293"/>
                      <a:gd name="connsiteY92" fmla="*/ 130529 h 481572"/>
                      <a:gd name="connsiteX93" fmla="*/ 1417598 w 1974293"/>
                      <a:gd name="connsiteY93" fmla="*/ 130529 h 481572"/>
                      <a:gd name="connsiteX94" fmla="*/ 1417179 w 1974293"/>
                      <a:gd name="connsiteY94" fmla="*/ 172990 h 481572"/>
                      <a:gd name="connsiteX95" fmla="*/ 1380801 w 1974293"/>
                      <a:gd name="connsiteY95" fmla="*/ 140268 h 481572"/>
                      <a:gd name="connsiteX96" fmla="*/ 1297138 w 1974293"/>
                      <a:gd name="connsiteY96" fmla="*/ 122498 h 481572"/>
                      <a:gd name="connsiteX97" fmla="*/ 1182371 w 1974293"/>
                      <a:gd name="connsiteY97" fmla="*/ 156838 h 481572"/>
                      <a:gd name="connsiteX98" fmla="*/ 1144794 w 1974293"/>
                      <a:gd name="connsiteY98" fmla="*/ 248143 h 481572"/>
                      <a:gd name="connsiteX99" fmla="*/ 1154293 w 1974293"/>
                      <a:gd name="connsiteY99" fmla="*/ 300882 h 481572"/>
                      <a:gd name="connsiteX100" fmla="*/ 1182011 w 1974293"/>
                      <a:gd name="connsiteY100" fmla="*/ 340256 h 481572"/>
                      <a:gd name="connsiteX101" fmla="*/ 1294141 w 1974293"/>
                      <a:gd name="connsiteY101" fmla="*/ 373398 h 481572"/>
                      <a:gd name="connsiteX102" fmla="*/ 1417598 w 1974293"/>
                      <a:gd name="connsiteY102" fmla="*/ 325453 h 481572"/>
                      <a:gd name="connsiteX103" fmla="*/ 1417598 w 1974293"/>
                      <a:gd name="connsiteY103" fmla="*/ 369412 h 481572"/>
                      <a:gd name="connsiteX104" fmla="*/ 1391109 w 1974293"/>
                      <a:gd name="connsiteY104" fmla="*/ 434497 h 481572"/>
                      <a:gd name="connsiteX105" fmla="*/ 1304000 w 1974293"/>
                      <a:gd name="connsiteY105" fmla="*/ 457570 h 481572"/>
                      <a:gd name="connsiteX106" fmla="*/ 1223094 w 1974293"/>
                      <a:gd name="connsiteY106" fmla="*/ 441868 h 481572"/>
                      <a:gd name="connsiteX107" fmla="*/ 1198043 w 1974293"/>
                      <a:gd name="connsiteY107" fmla="*/ 400007 h 481572"/>
                      <a:gd name="connsiteX108" fmla="*/ 1158638 w 1974293"/>
                      <a:gd name="connsiteY108" fmla="*/ 400007 h 481572"/>
                      <a:gd name="connsiteX109" fmla="*/ 1193818 w 1974293"/>
                      <a:gd name="connsiteY109" fmla="*/ 460177 h 481572"/>
                      <a:gd name="connsiteX110" fmla="*/ 1305828 w 1974293"/>
                      <a:gd name="connsiteY110" fmla="*/ 481572 h 481572"/>
                      <a:gd name="connsiteX111" fmla="*/ 1456673 w 1974293"/>
                      <a:gd name="connsiteY111" fmla="*/ 369442 h 481572"/>
                      <a:gd name="connsiteX112" fmla="*/ 1456673 w 1974293"/>
                      <a:gd name="connsiteY112" fmla="*/ 130229 h 481572"/>
                      <a:gd name="connsiteX113" fmla="*/ 1664363 w 1974293"/>
                      <a:gd name="connsiteY113" fmla="*/ 155550 h 481572"/>
                      <a:gd name="connsiteX114" fmla="*/ 1632060 w 1974293"/>
                      <a:gd name="connsiteY114" fmla="*/ 152733 h 481572"/>
                      <a:gd name="connsiteX115" fmla="*/ 1537130 w 1974293"/>
                      <a:gd name="connsiteY115" fmla="*/ 256863 h 481572"/>
                      <a:gd name="connsiteX116" fmla="*/ 1537130 w 1974293"/>
                      <a:gd name="connsiteY116" fmla="*/ 377563 h 481572"/>
                      <a:gd name="connsiteX117" fmla="*/ 1499074 w 1974293"/>
                      <a:gd name="connsiteY117" fmla="*/ 377563 h 481572"/>
                      <a:gd name="connsiteX118" fmla="*/ 1498655 w 1974293"/>
                      <a:gd name="connsiteY118" fmla="*/ 130559 h 481572"/>
                      <a:gd name="connsiteX119" fmla="*/ 1537160 w 1974293"/>
                      <a:gd name="connsiteY119" fmla="*/ 130948 h 481572"/>
                      <a:gd name="connsiteX120" fmla="*/ 1537160 w 1974293"/>
                      <a:gd name="connsiteY120" fmla="*/ 174997 h 481572"/>
                      <a:gd name="connsiteX121" fmla="*/ 1539168 w 1974293"/>
                      <a:gd name="connsiteY121" fmla="*/ 174997 h 481572"/>
                      <a:gd name="connsiteX122" fmla="*/ 1569882 w 1974293"/>
                      <a:gd name="connsiteY122" fmla="*/ 135503 h 481572"/>
                      <a:gd name="connsiteX123" fmla="*/ 1638563 w 1974293"/>
                      <a:gd name="connsiteY123" fmla="*/ 122468 h 481572"/>
                      <a:gd name="connsiteX124" fmla="*/ 1664423 w 1974293"/>
                      <a:gd name="connsiteY124" fmla="*/ 122468 h 481572"/>
                      <a:gd name="connsiteX125" fmla="*/ 1664423 w 1974293"/>
                      <a:gd name="connsiteY125" fmla="*/ 155520 h 481572"/>
                      <a:gd name="connsiteX126" fmla="*/ 1700201 w 1974293"/>
                      <a:gd name="connsiteY126" fmla="*/ 238434 h 481572"/>
                      <a:gd name="connsiteX127" fmla="*/ 1732923 w 1974293"/>
                      <a:gd name="connsiteY127" fmla="*/ 173229 h 481572"/>
                      <a:gd name="connsiteX128" fmla="*/ 1770500 w 1974293"/>
                      <a:gd name="connsiteY128" fmla="*/ 153153 h 481572"/>
                      <a:gd name="connsiteX129" fmla="*/ 1817785 w 1974293"/>
                      <a:gd name="connsiteY129" fmla="*/ 146470 h 481572"/>
                      <a:gd name="connsiteX130" fmla="*/ 1901628 w 1974293"/>
                      <a:gd name="connsiteY130" fmla="*/ 174638 h 481572"/>
                      <a:gd name="connsiteX131" fmla="*/ 1934440 w 1974293"/>
                      <a:gd name="connsiteY131" fmla="*/ 238464 h 481572"/>
                      <a:gd name="connsiteX132" fmla="*/ 1700501 w 1974293"/>
                      <a:gd name="connsiteY132" fmla="*/ 238464 h 481572"/>
                      <a:gd name="connsiteX133" fmla="*/ 1938216 w 1974293"/>
                      <a:gd name="connsiteY133" fmla="*/ 162262 h 481572"/>
                      <a:gd name="connsiteX134" fmla="*/ 1888054 w 1974293"/>
                      <a:gd name="connsiteY134" fmla="*/ 132267 h 481572"/>
                      <a:gd name="connsiteX135" fmla="*/ 1818085 w 1974293"/>
                      <a:gd name="connsiteY135" fmla="*/ 122528 h 481572"/>
                      <a:gd name="connsiteX136" fmla="*/ 1701999 w 1974293"/>
                      <a:gd name="connsiteY136" fmla="*/ 157288 h 481572"/>
                      <a:gd name="connsiteX137" fmla="*/ 1660737 w 1974293"/>
                      <a:gd name="connsiteY137" fmla="*/ 251978 h 481572"/>
                      <a:gd name="connsiteX138" fmla="*/ 1700351 w 1974293"/>
                      <a:gd name="connsiteY138" fmla="*/ 347028 h 481572"/>
                      <a:gd name="connsiteX139" fmla="*/ 1821261 w 1974293"/>
                      <a:gd name="connsiteY139" fmla="*/ 385863 h 481572"/>
                      <a:gd name="connsiteX140" fmla="*/ 1878854 w 1974293"/>
                      <a:gd name="connsiteY140" fmla="*/ 378821 h 481572"/>
                      <a:gd name="connsiteX141" fmla="*/ 1925151 w 1974293"/>
                      <a:gd name="connsiteY141" fmla="*/ 358894 h 481572"/>
                      <a:gd name="connsiteX142" fmla="*/ 1969200 w 1974293"/>
                      <a:gd name="connsiteY142" fmla="*/ 297286 h 481572"/>
                      <a:gd name="connsiteX143" fmla="*/ 1927248 w 1974293"/>
                      <a:gd name="connsiteY143" fmla="*/ 297286 h 481572"/>
                      <a:gd name="connsiteX144" fmla="*/ 1820572 w 1974293"/>
                      <a:gd name="connsiteY144" fmla="*/ 360633 h 481572"/>
                      <a:gd name="connsiteX145" fmla="*/ 1727679 w 1974293"/>
                      <a:gd name="connsiteY145" fmla="*/ 329648 h 481572"/>
                      <a:gd name="connsiteX146" fmla="*/ 1699812 w 1974293"/>
                      <a:gd name="connsiteY146" fmla="*/ 260848 h 481572"/>
                      <a:gd name="connsiteX147" fmla="*/ 1974294 w 1974293"/>
                      <a:gd name="connsiteY147" fmla="*/ 260848 h 481572"/>
                      <a:gd name="connsiteX148" fmla="*/ 1937496 w 1974293"/>
                      <a:gd name="connsiteY148" fmla="*/ 161963 h 481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</a:cxnLst>
                    <a:rect l="l" t="t" r="r" b="b"/>
                    <a:pathLst>
                      <a:path w="1974293" h="481572">
                        <a:moveTo>
                          <a:pt x="201547" y="187912"/>
                        </a:moveTo>
                        <a:lnTo>
                          <a:pt x="45128" y="187912"/>
                        </a:lnTo>
                        <a:lnTo>
                          <a:pt x="45128" y="30595"/>
                        </a:lnTo>
                        <a:lnTo>
                          <a:pt x="210057" y="30595"/>
                        </a:lnTo>
                        <a:cubicBezTo>
                          <a:pt x="270407" y="30595"/>
                          <a:pt x="300612" y="57563"/>
                          <a:pt x="300612" y="110482"/>
                        </a:cubicBezTo>
                        <a:cubicBezTo>
                          <a:pt x="300612" y="162112"/>
                          <a:pt x="267590" y="187942"/>
                          <a:pt x="201577" y="187942"/>
                        </a:cubicBezTo>
                        <a:moveTo>
                          <a:pt x="314006" y="28767"/>
                        </a:moveTo>
                        <a:cubicBezTo>
                          <a:pt x="292581" y="9589"/>
                          <a:pt x="262586" y="0"/>
                          <a:pt x="224021" y="0"/>
                        </a:cubicBezTo>
                        <a:lnTo>
                          <a:pt x="0" y="1199"/>
                        </a:lnTo>
                        <a:lnTo>
                          <a:pt x="0" y="377563"/>
                        </a:lnTo>
                        <a:lnTo>
                          <a:pt x="45128" y="377563"/>
                        </a:lnTo>
                        <a:lnTo>
                          <a:pt x="44708" y="217338"/>
                        </a:lnTo>
                        <a:lnTo>
                          <a:pt x="211405" y="217338"/>
                        </a:lnTo>
                        <a:cubicBezTo>
                          <a:pt x="253207" y="217338"/>
                          <a:pt x="286109" y="207750"/>
                          <a:pt x="310111" y="188572"/>
                        </a:cubicBezTo>
                        <a:cubicBezTo>
                          <a:pt x="334113" y="169394"/>
                          <a:pt x="346129" y="142725"/>
                          <a:pt x="346129" y="108684"/>
                        </a:cubicBezTo>
                        <a:cubicBezTo>
                          <a:pt x="346129" y="74644"/>
                          <a:pt x="335402" y="47974"/>
                          <a:pt x="313976" y="28797"/>
                        </a:cubicBezTo>
                        <a:close/>
                        <a:moveTo>
                          <a:pt x="606078" y="298574"/>
                        </a:moveTo>
                        <a:cubicBezTo>
                          <a:pt x="601774" y="310890"/>
                          <a:pt x="594400" y="321905"/>
                          <a:pt x="584653" y="330577"/>
                        </a:cubicBezTo>
                        <a:cubicBezTo>
                          <a:pt x="564426" y="350354"/>
                          <a:pt x="533592" y="360153"/>
                          <a:pt x="491761" y="360153"/>
                        </a:cubicBezTo>
                        <a:cubicBezTo>
                          <a:pt x="454304" y="360153"/>
                          <a:pt x="425837" y="350564"/>
                          <a:pt x="405460" y="331386"/>
                        </a:cubicBezTo>
                        <a:cubicBezTo>
                          <a:pt x="385084" y="312209"/>
                          <a:pt x="375345" y="286528"/>
                          <a:pt x="375345" y="254376"/>
                        </a:cubicBezTo>
                        <a:cubicBezTo>
                          <a:pt x="375345" y="237595"/>
                          <a:pt x="377982" y="222762"/>
                          <a:pt x="383226" y="209787"/>
                        </a:cubicBezTo>
                        <a:cubicBezTo>
                          <a:pt x="388199" y="197224"/>
                          <a:pt x="396015" y="185983"/>
                          <a:pt x="406060" y="176945"/>
                        </a:cubicBezTo>
                        <a:cubicBezTo>
                          <a:pt x="426796" y="158067"/>
                          <a:pt x="455383" y="148568"/>
                          <a:pt x="491761" y="148568"/>
                        </a:cubicBezTo>
                        <a:cubicBezTo>
                          <a:pt x="572667" y="148568"/>
                          <a:pt x="612611" y="183837"/>
                          <a:pt x="612611" y="254346"/>
                        </a:cubicBezTo>
                        <a:cubicBezTo>
                          <a:pt x="612611" y="271126"/>
                          <a:pt x="610303" y="285809"/>
                          <a:pt x="605719" y="298514"/>
                        </a:cubicBezTo>
                        <a:moveTo>
                          <a:pt x="613899" y="159685"/>
                        </a:moveTo>
                        <a:cubicBezTo>
                          <a:pt x="586391" y="134604"/>
                          <a:pt x="545668" y="122049"/>
                          <a:pt x="491731" y="122049"/>
                        </a:cubicBezTo>
                        <a:cubicBezTo>
                          <a:pt x="440790" y="122049"/>
                          <a:pt x="401385" y="134874"/>
                          <a:pt x="373607" y="160494"/>
                        </a:cubicBezTo>
                        <a:cubicBezTo>
                          <a:pt x="348526" y="183687"/>
                          <a:pt x="336001" y="214971"/>
                          <a:pt x="336001" y="254346"/>
                        </a:cubicBezTo>
                        <a:cubicBezTo>
                          <a:pt x="336001" y="293450"/>
                          <a:pt x="348946" y="325004"/>
                          <a:pt x="374836" y="349036"/>
                        </a:cubicBezTo>
                        <a:cubicBezTo>
                          <a:pt x="389129" y="361981"/>
                          <a:pt x="405790" y="371360"/>
                          <a:pt x="424788" y="377143"/>
                        </a:cubicBezTo>
                        <a:cubicBezTo>
                          <a:pt x="443786" y="382927"/>
                          <a:pt x="466140" y="386133"/>
                          <a:pt x="491731" y="386133"/>
                        </a:cubicBezTo>
                        <a:cubicBezTo>
                          <a:pt x="545668" y="386133"/>
                          <a:pt x="586241" y="373727"/>
                          <a:pt x="614588" y="348916"/>
                        </a:cubicBezTo>
                        <a:cubicBezTo>
                          <a:pt x="639669" y="326262"/>
                          <a:pt x="652195" y="294859"/>
                          <a:pt x="652195" y="254675"/>
                        </a:cubicBezTo>
                        <a:cubicBezTo>
                          <a:pt x="652195" y="214222"/>
                          <a:pt x="639519" y="182668"/>
                          <a:pt x="614139" y="159985"/>
                        </a:cubicBezTo>
                        <a:close/>
                        <a:moveTo>
                          <a:pt x="955504" y="309422"/>
                        </a:moveTo>
                        <a:cubicBezTo>
                          <a:pt x="955504" y="360363"/>
                          <a:pt x="910106" y="385414"/>
                          <a:pt x="819341" y="385414"/>
                        </a:cubicBezTo>
                        <a:cubicBezTo>
                          <a:pt x="791593" y="385414"/>
                          <a:pt x="768220" y="383616"/>
                          <a:pt x="749222" y="380140"/>
                        </a:cubicBezTo>
                        <a:cubicBezTo>
                          <a:pt x="730224" y="376664"/>
                          <a:pt x="714822" y="370761"/>
                          <a:pt x="702956" y="362640"/>
                        </a:cubicBezTo>
                        <a:cubicBezTo>
                          <a:pt x="693890" y="356488"/>
                          <a:pt x="686413" y="348272"/>
                          <a:pt x="681141" y="338668"/>
                        </a:cubicBezTo>
                        <a:cubicBezTo>
                          <a:pt x="675748" y="328989"/>
                          <a:pt x="672242" y="316194"/>
                          <a:pt x="670653" y="301061"/>
                        </a:cubicBezTo>
                        <a:lnTo>
                          <a:pt x="712605" y="300672"/>
                        </a:lnTo>
                        <a:cubicBezTo>
                          <a:pt x="712605" y="320599"/>
                          <a:pt x="720006" y="335282"/>
                          <a:pt x="734779" y="344721"/>
                        </a:cubicBezTo>
                        <a:cubicBezTo>
                          <a:pt x="750661" y="356048"/>
                          <a:pt x="778738" y="361711"/>
                          <a:pt x="819072" y="361711"/>
                        </a:cubicBezTo>
                        <a:cubicBezTo>
                          <a:pt x="882508" y="361711"/>
                          <a:pt x="914241" y="345830"/>
                          <a:pt x="914241" y="314006"/>
                        </a:cubicBezTo>
                        <a:cubicBezTo>
                          <a:pt x="914241" y="295428"/>
                          <a:pt x="903604" y="282633"/>
                          <a:pt x="882328" y="275651"/>
                        </a:cubicBezTo>
                        <a:cubicBezTo>
                          <a:pt x="878013" y="274302"/>
                          <a:pt x="852363" y="270737"/>
                          <a:pt x="805317" y="264953"/>
                        </a:cubicBezTo>
                        <a:cubicBezTo>
                          <a:pt x="758272" y="259170"/>
                          <a:pt x="729026" y="253956"/>
                          <a:pt x="717429" y="249371"/>
                        </a:cubicBezTo>
                        <a:cubicBezTo>
                          <a:pt x="692378" y="239393"/>
                          <a:pt x="679853" y="221504"/>
                          <a:pt x="679853" y="195613"/>
                        </a:cubicBezTo>
                        <a:cubicBezTo>
                          <a:pt x="678911" y="171781"/>
                          <a:pt x="692052" y="149617"/>
                          <a:pt x="713414" y="139009"/>
                        </a:cubicBezTo>
                        <a:cubicBezTo>
                          <a:pt x="724501" y="133915"/>
                          <a:pt x="738285" y="129930"/>
                          <a:pt x="754886" y="127083"/>
                        </a:cubicBezTo>
                        <a:cubicBezTo>
                          <a:pt x="771487" y="124236"/>
                          <a:pt x="790694" y="122828"/>
                          <a:pt x="812539" y="122828"/>
                        </a:cubicBezTo>
                        <a:cubicBezTo>
                          <a:pt x="899918" y="122828"/>
                          <a:pt x="943607" y="150246"/>
                          <a:pt x="943607" y="205083"/>
                        </a:cubicBezTo>
                        <a:lnTo>
                          <a:pt x="903454" y="205083"/>
                        </a:lnTo>
                        <a:cubicBezTo>
                          <a:pt x="903454" y="166547"/>
                          <a:pt x="872739" y="147250"/>
                          <a:pt x="811311" y="147250"/>
                        </a:cubicBezTo>
                        <a:cubicBezTo>
                          <a:pt x="780057" y="147250"/>
                          <a:pt x="756774" y="151145"/>
                          <a:pt x="741401" y="159236"/>
                        </a:cubicBezTo>
                        <a:cubicBezTo>
                          <a:pt x="726029" y="167326"/>
                          <a:pt x="718328" y="179013"/>
                          <a:pt x="718328" y="195194"/>
                        </a:cubicBezTo>
                        <a:cubicBezTo>
                          <a:pt x="718328" y="210297"/>
                          <a:pt x="728696" y="221204"/>
                          <a:pt x="749432" y="227946"/>
                        </a:cubicBezTo>
                        <a:cubicBezTo>
                          <a:pt x="761568" y="231452"/>
                          <a:pt x="789436" y="235497"/>
                          <a:pt x="833095" y="240082"/>
                        </a:cubicBezTo>
                        <a:cubicBezTo>
                          <a:pt x="872170" y="243588"/>
                          <a:pt x="898959" y="248562"/>
                          <a:pt x="913522" y="255065"/>
                        </a:cubicBezTo>
                        <a:cubicBezTo>
                          <a:pt x="941270" y="265852"/>
                          <a:pt x="955474" y="284131"/>
                          <a:pt x="955474" y="310021"/>
                        </a:cubicBezTo>
                        <a:close/>
                        <a:moveTo>
                          <a:pt x="1121391" y="378342"/>
                        </a:moveTo>
                        <a:lnTo>
                          <a:pt x="1104221" y="380739"/>
                        </a:lnTo>
                        <a:lnTo>
                          <a:pt x="1093494" y="381548"/>
                        </a:lnTo>
                        <a:cubicBezTo>
                          <a:pt x="1065986" y="381548"/>
                          <a:pt x="1046149" y="377563"/>
                          <a:pt x="1034013" y="369562"/>
                        </a:cubicBezTo>
                        <a:cubicBezTo>
                          <a:pt x="1021877" y="361561"/>
                          <a:pt x="1016033" y="347628"/>
                          <a:pt x="1016033" y="327611"/>
                        </a:cubicBezTo>
                        <a:lnTo>
                          <a:pt x="1016033" y="155910"/>
                        </a:lnTo>
                        <a:lnTo>
                          <a:pt x="965991" y="155910"/>
                        </a:lnTo>
                        <a:lnTo>
                          <a:pt x="965991" y="130649"/>
                        </a:lnTo>
                        <a:lnTo>
                          <a:pt x="1015734" y="130649"/>
                        </a:lnTo>
                        <a:lnTo>
                          <a:pt x="1016123" y="49503"/>
                        </a:lnTo>
                        <a:lnTo>
                          <a:pt x="1054629" y="49503"/>
                        </a:lnTo>
                        <a:lnTo>
                          <a:pt x="1054629" y="130649"/>
                        </a:lnTo>
                        <a:lnTo>
                          <a:pt x="1121691" y="130649"/>
                        </a:lnTo>
                        <a:lnTo>
                          <a:pt x="1121691" y="156329"/>
                        </a:lnTo>
                        <a:lnTo>
                          <a:pt x="1054629" y="155910"/>
                        </a:lnTo>
                        <a:lnTo>
                          <a:pt x="1054629" y="323026"/>
                        </a:lnTo>
                        <a:cubicBezTo>
                          <a:pt x="1054629" y="335462"/>
                          <a:pt x="1057625" y="344062"/>
                          <a:pt x="1064517" y="348796"/>
                        </a:cubicBezTo>
                        <a:cubicBezTo>
                          <a:pt x="1071409" y="353531"/>
                          <a:pt x="1082916" y="355898"/>
                          <a:pt x="1099876" y="355898"/>
                        </a:cubicBezTo>
                        <a:cubicBezTo>
                          <a:pt x="1102274" y="356198"/>
                          <a:pt x="1104970" y="356078"/>
                          <a:pt x="1107967" y="355598"/>
                        </a:cubicBezTo>
                        <a:cubicBezTo>
                          <a:pt x="1110964" y="355119"/>
                          <a:pt x="1115368" y="354100"/>
                          <a:pt x="1121302" y="352542"/>
                        </a:cubicBezTo>
                        <a:lnTo>
                          <a:pt x="1121721" y="378312"/>
                        </a:lnTo>
                        <a:close/>
                        <a:moveTo>
                          <a:pt x="1387693" y="321048"/>
                        </a:moveTo>
                        <a:cubicBezTo>
                          <a:pt x="1377002" y="329769"/>
                          <a:pt x="1364819" y="336480"/>
                          <a:pt x="1351735" y="340855"/>
                        </a:cubicBezTo>
                        <a:cubicBezTo>
                          <a:pt x="1338250" y="345440"/>
                          <a:pt x="1322788" y="347747"/>
                          <a:pt x="1305289" y="347747"/>
                        </a:cubicBezTo>
                        <a:cubicBezTo>
                          <a:pt x="1224742" y="347747"/>
                          <a:pt x="1184528" y="314786"/>
                          <a:pt x="1184528" y="247963"/>
                        </a:cubicBezTo>
                        <a:cubicBezTo>
                          <a:pt x="1184528" y="217009"/>
                          <a:pt x="1194836" y="192767"/>
                          <a:pt x="1215393" y="175267"/>
                        </a:cubicBezTo>
                        <a:cubicBezTo>
                          <a:pt x="1235949" y="157767"/>
                          <a:pt x="1265015" y="149018"/>
                          <a:pt x="1302442" y="149018"/>
                        </a:cubicBezTo>
                        <a:cubicBezTo>
                          <a:pt x="1340138" y="149018"/>
                          <a:pt x="1368755" y="157827"/>
                          <a:pt x="1388292" y="175477"/>
                        </a:cubicBezTo>
                        <a:cubicBezTo>
                          <a:pt x="1407830" y="193126"/>
                          <a:pt x="1417598" y="216739"/>
                          <a:pt x="1417598" y="246375"/>
                        </a:cubicBezTo>
                        <a:cubicBezTo>
                          <a:pt x="1417598" y="278677"/>
                          <a:pt x="1407620" y="303309"/>
                          <a:pt x="1387693" y="321108"/>
                        </a:cubicBezTo>
                        <a:moveTo>
                          <a:pt x="1456104" y="130529"/>
                        </a:moveTo>
                        <a:lnTo>
                          <a:pt x="1417598" y="130529"/>
                        </a:lnTo>
                        <a:lnTo>
                          <a:pt x="1417179" y="172990"/>
                        </a:lnTo>
                        <a:cubicBezTo>
                          <a:pt x="1400219" y="155760"/>
                          <a:pt x="1388113" y="144822"/>
                          <a:pt x="1380801" y="140268"/>
                        </a:cubicBezTo>
                        <a:cubicBezTo>
                          <a:pt x="1359226" y="128431"/>
                          <a:pt x="1331358" y="122498"/>
                          <a:pt x="1297138" y="122498"/>
                        </a:cubicBezTo>
                        <a:cubicBezTo>
                          <a:pt x="1247006" y="122498"/>
                          <a:pt x="1208740" y="133945"/>
                          <a:pt x="1182371" y="156838"/>
                        </a:cubicBezTo>
                        <a:cubicBezTo>
                          <a:pt x="1157320" y="177814"/>
                          <a:pt x="1144794" y="208289"/>
                          <a:pt x="1144794" y="248143"/>
                        </a:cubicBezTo>
                        <a:cubicBezTo>
                          <a:pt x="1144794" y="267800"/>
                          <a:pt x="1147971" y="285390"/>
                          <a:pt x="1154293" y="300882"/>
                        </a:cubicBezTo>
                        <a:cubicBezTo>
                          <a:pt x="1160616" y="316374"/>
                          <a:pt x="1169875" y="329499"/>
                          <a:pt x="1182011" y="340256"/>
                        </a:cubicBezTo>
                        <a:cubicBezTo>
                          <a:pt x="1208471" y="362341"/>
                          <a:pt x="1245837" y="373398"/>
                          <a:pt x="1294141" y="373398"/>
                        </a:cubicBezTo>
                        <a:cubicBezTo>
                          <a:pt x="1352154" y="373398"/>
                          <a:pt x="1393027" y="357516"/>
                          <a:pt x="1417598" y="325453"/>
                        </a:cubicBezTo>
                        <a:lnTo>
                          <a:pt x="1417598" y="369412"/>
                        </a:lnTo>
                        <a:cubicBezTo>
                          <a:pt x="1417598" y="397430"/>
                          <a:pt x="1408759" y="419155"/>
                          <a:pt x="1391109" y="434497"/>
                        </a:cubicBezTo>
                        <a:cubicBezTo>
                          <a:pt x="1373460" y="449839"/>
                          <a:pt x="1344423" y="457570"/>
                          <a:pt x="1304000" y="457570"/>
                        </a:cubicBezTo>
                        <a:cubicBezTo>
                          <a:pt x="1266004" y="457570"/>
                          <a:pt x="1238915" y="452326"/>
                          <a:pt x="1223094" y="441868"/>
                        </a:cubicBezTo>
                        <a:cubicBezTo>
                          <a:pt x="1210958" y="433838"/>
                          <a:pt x="1202597" y="419874"/>
                          <a:pt x="1198043" y="400007"/>
                        </a:cubicBezTo>
                        <a:lnTo>
                          <a:pt x="1158638" y="400007"/>
                        </a:lnTo>
                        <a:cubicBezTo>
                          <a:pt x="1162953" y="427725"/>
                          <a:pt x="1174670" y="447801"/>
                          <a:pt x="1193818" y="460177"/>
                        </a:cubicBezTo>
                        <a:cubicBezTo>
                          <a:pt x="1215932" y="474441"/>
                          <a:pt x="1253269" y="481572"/>
                          <a:pt x="1305828" y="481572"/>
                        </a:cubicBezTo>
                        <a:cubicBezTo>
                          <a:pt x="1406391" y="481572"/>
                          <a:pt x="1456673" y="444206"/>
                          <a:pt x="1456673" y="369442"/>
                        </a:cubicBezTo>
                        <a:lnTo>
                          <a:pt x="1456673" y="130229"/>
                        </a:lnTo>
                        <a:close/>
                        <a:moveTo>
                          <a:pt x="1664363" y="155550"/>
                        </a:moveTo>
                        <a:cubicBezTo>
                          <a:pt x="1653688" y="153744"/>
                          <a:pt x="1642886" y="152802"/>
                          <a:pt x="1632060" y="152733"/>
                        </a:cubicBezTo>
                        <a:cubicBezTo>
                          <a:pt x="1568773" y="152733"/>
                          <a:pt x="1537130" y="187433"/>
                          <a:pt x="1537130" y="256863"/>
                        </a:cubicBezTo>
                        <a:lnTo>
                          <a:pt x="1537130" y="377563"/>
                        </a:lnTo>
                        <a:lnTo>
                          <a:pt x="1499074" y="377563"/>
                        </a:lnTo>
                        <a:lnTo>
                          <a:pt x="1498655" y="130559"/>
                        </a:lnTo>
                        <a:lnTo>
                          <a:pt x="1537160" y="130948"/>
                        </a:lnTo>
                        <a:lnTo>
                          <a:pt x="1537160" y="174997"/>
                        </a:lnTo>
                        <a:lnTo>
                          <a:pt x="1539168" y="174997"/>
                        </a:lnTo>
                        <a:cubicBezTo>
                          <a:pt x="1545640" y="157618"/>
                          <a:pt x="1555858" y="144433"/>
                          <a:pt x="1569882" y="135503"/>
                        </a:cubicBezTo>
                        <a:cubicBezTo>
                          <a:pt x="1585224" y="126514"/>
                          <a:pt x="1608118" y="122468"/>
                          <a:pt x="1638563" y="122468"/>
                        </a:cubicBezTo>
                        <a:lnTo>
                          <a:pt x="1664423" y="122468"/>
                        </a:lnTo>
                        <a:lnTo>
                          <a:pt x="1664423" y="155520"/>
                        </a:lnTo>
                        <a:close/>
                        <a:moveTo>
                          <a:pt x="1700201" y="238434"/>
                        </a:moveTo>
                        <a:cubicBezTo>
                          <a:pt x="1705056" y="210356"/>
                          <a:pt x="1715963" y="188632"/>
                          <a:pt x="1732923" y="173229"/>
                        </a:cubicBezTo>
                        <a:cubicBezTo>
                          <a:pt x="1744011" y="164330"/>
                          <a:pt x="1756506" y="157647"/>
                          <a:pt x="1770500" y="153153"/>
                        </a:cubicBezTo>
                        <a:cubicBezTo>
                          <a:pt x="1784494" y="148658"/>
                          <a:pt x="1800285" y="146470"/>
                          <a:pt x="1817785" y="146470"/>
                        </a:cubicBezTo>
                        <a:cubicBezTo>
                          <a:pt x="1852005" y="146470"/>
                          <a:pt x="1879933" y="155850"/>
                          <a:pt x="1901628" y="174638"/>
                        </a:cubicBezTo>
                        <a:cubicBezTo>
                          <a:pt x="1923323" y="193426"/>
                          <a:pt x="1934440" y="214671"/>
                          <a:pt x="1934440" y="238464"/>
                        </a:cubicBezTo>
                        <a:lnTo>
                          <a:pt x="1700501" y="238464"/>
                        </a:lnTo>
                        <a:moveTo>
                          <a:pt x="1938216" y="162262"/>
                        </a:moveTo>
                        <a:cubicBezTo>
                          <a:pt x="1924137" y="148393"/>
                          <a:pt x="1906934" y="138106"/>
                          <a:pt x="1888054" y="132267"/>
                        </a:cubicBezTo>
                        <a:cubicBezTo>
                          <a:pt x="1868097" y="125764"/>
                          <a:pt x="1844784" y="122528"/>
                          <a:pt x="1818085" y="122528"/>
                        </a:cubicBezTo>
                        <a:cubicBezTo>
                          <a:pt x="1768193" y="122528"/>
                          <a:pt x="1729507" y="134125"/>
                          <a:pt x="1701999" y="157288"/>
                        </a:cubicBezTo>
                        <a:cubicBezTo>
                          <a:pt x="1674491" y="180451"/>
                          <a:pt x="1660737" y="212034"/>
                          <a:pt x="1660737" y="251978"/>
                        </a:cubicBezTo>
                        <a:cubicBezTo>
                          <a:pt x="1660737" y="291922"/>
                          <a:pt x="1673922" y="323895"/>
                          <a:pt x="1700351" y="347028"/>
                        </a:cubicBezTo>
                        <a:cubicBezTo>
                          <a:pt x="1728908" y="372918"/>
                          <a:pt x="1769211" y="385863"/>
                          <a:pt x="1821261" y="385863"/>
                        </a:cubicBezTo>
                        <a:cubicBezTo>
                          <a:pt x="1841997" y="385863"/>
                          <a:pt x="1861205" y="383466"/>
                          <a:pt x="1878854" y="378821"/>
                        </a:cubicBezTo>
                        <a:cubicBezTo>
                          <a:pt x="1896504" y="374177"/>
                          <a:pt x="1911936" y="367435"/>
                          <a:pt x="1925151" y="358894"/>
                        </a:cubicBezTo>
                        <a:cubicBezTo>
                          <a:pt x="1948344" y="342234"/>
                          <a:pt x="1962997" y="321738"/>
                          <a:pt x="1969200" y="297286"/>
                        </a:cubicBezTo>
                        <a:lnTo>
                          <a:pt x="1927248" y="297286"/>
                        </a:lnTo>
                        <a:cubicBezTo>
                          <a:pt x="1912955" y="339237"/>
                          <a:pt x="1877416" y="360633"/>
                          <a:pt x="1820572" y="360633"/>
                        </a:cubicBezTo>
                        <a:cubicBezTo>
                          <a:pt x="1780418" y="360633"/>
                          <a:pt x="1749554" y="350324"/>
                          <a:pt x="1727679" y="329648"/>
                        </a:cubicBezTo>
                        <a:cubicBezTo>
                          <a:pt x="1709101" y="311669"/>
                          <a:pt x="1699812" y="289015"/>
                          <a:pt x="1699812" y="260848"/>
                        </a:cubicBezTo>
                        <a:lnTo>
                          <a:pt x="1974294" y="260848"/>
                        </a:lnTo>
                        <a:cubicBezTo>
                          <a:pt x="1974294" y="218957"/>
                          <a:pt x="1962308" y="186085"/>
                          <a:pt x="1937496" y="16196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99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22" name="Полилиния: фигура 21">
                    <a:extLst>
                      <a:ext uri="{FF2B5EF4-FFF2-40B4-BE49-F238E27FC236}">
                        <a16:creationId xmlns:a16="http://schemas.microsoft.com/office/drawing/2014/main" id="{5646E96A-E00A-2694-DC0D-650D3D976E7A}"/>
                      </a:ext>
                    </a:extLst>
                  </p:cNvPr>
                  <p:cNvSpPr/>
                  <p:nvPr/>
                </p:nvSpPr>
                <p:spPr>
                  <a:xfrm>
                    <a:off x="3856588" y="7981019"/>
                    <a:ext cx="1214613" cy="421042"/>
                  </a:xfrm>
                  <a:custGeom>
                    <a:avLst/>
                    <a:gdLst>
                      <a:gd name="connsiteX0" fmla="*/ 372618 w 1214613"/>
                      <a:gd name="connsiteY0" fmla="*/ 285599 h 421042"/>
                      <a:gd name="connsiteX1" fmla="*/ 195224 w 1214613"/>
                      <a:gd name="connsiteY1" fmla="*/ 395572 h 421042"/>
                      <a:gd name="connsiteX2" fmla="*/ 40004 w 1214613"/>
                      <a:gd name="connsiteY2" fmla="*/ 357666 h 421042"/>
                      <a:gd name="connsiteX3" fmla="*/ 0 w 1214613"/>
                      <a:gd name="connsiteY3" fmla="*/ 262676 h 421042"/>
                      <a:gd name="connsiteX4" fmla="*/ 47944 w 1214613"/>
                      <a:gd name="connsiteY4" fmla="*/ 262676 h 421042"/>
                      <a:gd name="connsiteX5" fmla="*/ 195524 w 1214613"/>
                      <a:gd name="connsiteY5" fmla="*/ 365367 h 421042"/>
                      <a:gd name="connsiteX6" fmla="*/ 297825 w 1214613"/>
                      <a:gd name="connsiteY6" fmla="*/ 344391 h 421042"/>
                      <a:gd name="connsiteX7" fmla="*/ 324794 w 1214613"/>
                      <a:gd name="connsiteY7" fmla="*/ 286259 h 421042"/>
                      <a:gd name="connsiteX8" fmla="*/ 288386 w 1214613"/>
                      <a:gd name="connsiteY8" fmla="*/ 231302 h 421042"/>
                      <a:gd name="connsiteX9" fmla="*/ 187703 w 1214613"/>
                      <a:gd name="connsiteY9" fmla="*/ 209877 h 421042"/>
                      <a:gd name="connsiteX10" fmla="*/ 57114 w 1214613"/>
                      <a:gd name="connsiteY10" fmla="*/ 179193 h 421042"/>
                      <a:gd name="connsiteX11" fmla="*/ 13844 w 1214613"/>
                      <a:gd name="connsiteY11" fmla="*/ 102421 h 421042"/>
                      <a:gd name="connsiteX12" fmla="*/ 50641 w 1214613"/>
                      <a:gd name="connsiteY12" fmla="*/ 27268 h 421042"/>
                      <a:gd name="connsiteX13" fmla="*/ 186504 w 1214613"/>
                      <a:gd name="connsiteY13" fmla="*/ 210 h 421042"/>
                      <a:gd name="connsiteX14" fmla="*/ 360393 w 1214613"/>
                      <a:gd name="connsiteY14" fmla="*/ 115726 h 421042"/>
                      <a:gd name="connsiteX15" fmla="*/ 312089 w 1214613"/>
                      <a:gd name="connsiteY15" fmla="*/ 115726 h 421042"/>
                      <a:gd name="connsiteX16" fmla="*/ 183238 w 1214613"/>
                      <a:gd name="connsiteY16" fmla="*/ 29216 h 421042"/>
                      <a:gd name="connsiteX17" fmla="*/ 88547 w 1214613"/>
                      <a:gd name="connsiteY17" fmla="*/ 46596 h 421042"/>
                      <a:gd name="connsiteX18" fmla="*/ 60230 w 1214613"/>
                      <a:gd name="connsiteY18" fmla="*/ 101193 h 421042"/>
                      <a:gd name="connsiteX19" fmla="*/ 96638 w 1214613"/>
                      <a:gd name="connsiteY19" fmla="*/ 154171 h 421042"/>
                      <a:gd name="connsiteX20" fmla="*/ 210686 w 1214613"/>
                      <a:gd name="connsiteY20" fmla="*/ 178863 h 421042"/>
                      <a:gd name="connsiteX21" fmla="*/ 330547 w 1214613"/>
                      <a:gd name="connsiteY21" fmla="*/ 210027 h 421042"/>
                      <a:gd name="connsiteX22" fmla="*/ 373008 w 1214613"/>
                      <a:gd name="connsiteY22" fmla="*/ 285659 h 421042"/>
                      <a:gd name="connsiteX23" fmla="*/ 759410 w 1214613"/>
                      <a:gd name="connsiteY23" fmla="*/ 323056 h 421042"/>
                      <a:gd name="connsiteX24" fmla="*/ 699120 w 1214613"/>
                      <a:gd name="connsiteY24" fmla="*/ 355149 h 421042"/>
                      <a:gd name="connsiteX25" fmla="*/ 623848 w 1214613"/>
                      <a:gd name="connsiteY25" fmla="*/ 365846 h 421042"/>
                      <a:gd name="connsiteX26" fmla="*/ 486427 w 1214613"/>
                      <a:gd name="connsiteY26" fmla="*/ 319999 h 421042"/>
                      <a:gd name="connsiteX27" fmla="*/ 433987 w 1214613"/>
                      <a:gd name="connsiteY27" fmla="*/ 197921 h 421042"/>
                      <a:gd name="connsiteX28" fmla="*/ 485977 w 1214613"/>
                      <a:gd name="connsiteY28" fmla="*/ 74014 h 421042"/>
                      <a:gd name="connsiteX29" fmla="*/ 623818 w 1214613"/>
                      <a:gd name="connsiteY29" fmla="*/ 29606 h 421042"/>
                      <a:gd name="connsiteX30" fmla="*/ 760609 w 1214613"/>
                      <a:gd name="connsiteY30" fmla="*/ 76052 h 421042"/>
                      <a:gd name="connsiteX31" fmla="*/ 799474 w 1214613"/>
                      <a:gd name="connsiteY31" fmla="*/ 128941 h 421042"/>
                      <a:gd name="connsiteX32" fmla="*/ 812060 w 1214613"/>
                      <a:gd name="connsiteY32" fmla="*/ 197951 h 421042"/>
                      <a:gd name="connsiteX33" fmla="*/ 759440 w 1214613"/>
                      <a:gd name="connsiteY33" fmla="*/ 323086 h 421042"/>
                      <a:gd name="connsiteX34" fmla="*/ 784761 w 1214613"/>
                      <a:gd name="connsiteY34" fmla="*/ 348047 h 421042"/>
                      <a:gd name="connsiteX35" fmla="*/ 839808 w 1214613"/>
                      <a:gd name="connsiteY35" fmla="*/ 284431 h 421042"/>
                      <a:gd name="connsiteX36" fmla="*/ 857637 w 1214613"/>
                      <a:gd name="connsiteY36" fmla="*/ 198191 h 421042"/>
                      <a:gd name="connsiteX37" fmla="*/ 799384 w 1214613"/>
                      <a:gd name="connsiteY37" fmla="*/ 57354 h 421042"/>
                      <a:gd name="connsiteX38" fmla="*/ 724471 w 1214613"/>
                      <a:gd name="connsiteY38" fmla="*/ 14144 h 421042"/>
                      <a:gd name="connsiteX39" fmla="*/ 623788 w 1214613"/>
                      <a:gd name="connsiteY39" fmla="*/ 0 h 421042"/>
                      <a:gd name="connsiteX40" fmla="*/ 451098 w 1214613"/>
                      <a:gd name="connsiteY40" fmla="*/ 53338 h 421042"/>
                      <a:gd name="connsiteX41" fmla="*/ 388410 w 1214613"/>
                      <a:gd name="connsiteY41" fmla="*/ 197951 h 421042"/>
                      <a:gd name="connsiteX42" fmla="*/ 451337 w 1214613"/>
                      <a:gd name="connsiteY42" fmla="*/ 341335 h 421042"/>
                      <a:gd name="connsiteX43" fmla="*/ 624177 w 1214613"/>
                      <a:gd name="connsiteY43" fmla="*/ 395872 h 421042"/>
                      <a:gd name="connsiteX44" fmla="*/ 698971 w 1214613"/>
                      <a:gd name="connsiteY44" fmla="*/ 390088 h 421042"/>
                      <a:gd name="connsiteX45" fmla="*/ 753148 w 1214613"/>
                      <a:gd name="connsiteY45" fmla="*/ 372289 h 421042"/>
                      <a:gd name="connsiteX46" fmla="*/ 823506 w 1214613"/>
                      <a:gd name="connsiteY46" fmla="*/ 421043 h 421042"/>
                      <a:gd name="connsiteX47" fmla="*/ 852872 w 1214613"/>
                      <a:gd name="connsiteY47" fmla="*/ 394074 h 421042"/>
                      <a:gd name="connsiteX48" fmla="*/ 784761 w 1214613"/>
                      <a:gd name="connsiteY48" fmla="*/ 347867 h 421042"/>
                      <a:gd name="connsiteX49" fmla="*/ 1214164 w 1214613"/>
                      <a:gd name="connsiteY49" fmla="*/ 386493 h 421042"/>
                      <a:gd name="connsiteX50" fmla="*/ 888801 w 1214613"/>
                      <a:gd name="connsiteY50" fmla="*/ 386493 h 421042"/>
                      <a:gd name="connsiteX51" fmla="*/ 888801 w 1214613"/>
                      <a:gd name="connsiteY51" fmla="*/ 9679 h 421042"/>
                      <a:gd name="connsiteX52" fmla="*/ 933539 w 1214613"/>
                      <a:gd name="connsiteY52" fmla="*/ 8870 h 421042"/>
                      <a:gd name="connsiteX53" fmla="*/ 933539 w 1214613"/>
                      <a:gd name="connsiteY53" fmla="*/ 354969 h 421042"/>
                      <a:gd name="connsiteX54" fmla="*/ 1214613 w 1214613"/>
                      <a:gd name="connsiteY54" fmla="*/ 354969 h 421042"/>
                      <a:gd name="connsiteX55" fmla="*/ 1214194 w 1214613"/>
                      <a:gd name="connsiteY55" fmla="*/ 386433 h 421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1214613" h="421042">
                        <a:moveTo>
                          <a:pt x="372618" y="285599"/>
                        </a:moveTo>
                        <a:cubicBezTo>
                          <a:pt x="372618" y="358924"/>
                          <a:pt x="313467" y="395572"/>
                          <a:pt x="195224" y="395572"/>
                        </a:cubicBezTo>
                        <a:cubicBezTo>
                          <a:pt x="124356" y="395572"/>
                          <a:pt x="72606" y="382987"/>
                          <a:pt x="40004" y="357666"/>
                        </a:cubicBezTo>
                        <a:cubicBezTo>
                          <a:pt x="13035" y="336900"/>
                          <a:pt x="0" y="305227"/>
                          <a:pt x="0" y="262676"/>
                        </a:cubicBezTo>
                        <a:lnTo>
                          <a:pt x="47944" y="262676"/>
                        </a:lnTo>
                        <a:cubicBezTo>
                          <a:pt x="47944" y="331147"/>
                          <a:pt x="97088" y="365367"/>
                          <a:pt x="195524" y="365367"/>
                        </a:cubicBezTo>
                        <a:cubicBezTo>
                          <a:pt x="242689" y="365367"/>
                          <a:pt x="276819" y="358355"/>
                          <a:pt x="297825" y="344391"/>
                        </a:cubicBezTo>
                        <a:cubicBezTo>
                          <a:pt x="315624" y="332016"/>
                          <a:pt x="324794" y="312628"/>
                          <a:pt x="324794" y="286259"/>
                        </a:cubicBezTo>
                        <a:cubicBezTo>
                          <a:pt x="324794" y="260129"/>
                          <a:pt x="312658" y="241820"/>
                          <a:pt x="288386" y="231302"/>
                        </a:cubicBezTo>
                        <a:cubicBezTo>
                          <a:pt x="274602" y="225309"/>
                          <a:pt x="241041" y="218507"/>
                          <a:pt x="187703" y="209877"/>
                        </a:cubicBezTo>
                        <a:cubicBezTo>
                          <a:pt x="120580" y="199629"/>
                          <a:pt x="77041" y="189411"/>
                          <a:pt x="57114" y="179193"/>
                        </a:cubicBezTo>
                        <a:cubicBezTo>
                          <a:pt x="28287" y="164120"/>
                          <a:pt x="13844" y="138530"/>
                          <a:pt x="13844" y="102421"/>
                        </a:cubicBezTo>
                        <a:cubicBezTo>
                          <a:pt x="13844" y="68770"/>
                          <a:pt x="25830" y="43689"/>
                          <a:pt x="50641" y="27268"/>
                        </a:cubicBezTo>
                        <a:cubicBezTo>
                          <a:pt x="77011" y="9229"/>
                          <a:pt x="122348" y="210"/>
                          <a:pt x="186504" y="210"/>
                        </a:cubicBezTo>
                        <a:cubicBezTo>
                          <a:pt x="302470" y="210"/>
                          <a:pt x="360393" y="38715"/>
                          <a:pt x="360393" y="115726"/>
                        </a:cubicBezTo>
                        <a:lnTo>
                          <a:pt x="312089" y="115726"/>
                        </a:lnTo>
                        <a:cubicBezTo>
                          <a:pt x="312089" y="58043"/>
                          <a:pt x="269028" y="29216"/>
                          <a:pt x="183238" y="29216"/>
                        </a:cubicBezTo>
                        <a:cubicBezTo>
                          <a:pt x="140088" y="29216"/>
                          <a:pt x="108504" y="35030"/>
                          <a:pt x="88547" y="46596"/>
                        </a:cubicBezTo>
                        <a:cubicBezTo>
                          <a:pt x="69669" y="59002"/>
                          <a:pt x="60230" y="77161"/>
                          <a:pt x="60230" y="101193"/>
                        </a:cubicBezTo>
                        <a:cubicBezTo>
                          <a:pt x="60230" y="126274"/>
                          <a:pt x="72366" y="143923"/>
                          <a:pt x="96638" y="154171"/>
                        </a:cubicBezTo>
                        <a:cubicBezTo>
                          <a:pt x="109523" y="160105"/>
                          <a:pt x="147579" y="168315"/>
                          <a:pt x="210686" y="178863"/>
                        </a:cubicBezTo>
                        <a:cubicBezTo>
                          <a:pt x="270017" y="187763"/>
                          <a:pt x="310021" y="198131"/>
                          <a:pt x="330547" y="210027"/>
                        </a:cubicBezTo>
                        <a:cubicBezTo>
                          <a:pt x="358864" y="224590"/>
                          <a:pt x="373008" y="249791"/>
                          <a:pt x="373008" y="285659"/>
                        </a:cubicBezTo>
                        <a:close/>
                        <a:moveTo>
                          <a:pt x="759410" y="323056"/>
                        </a:moveTo>
                        <a:cubicBezTo>
                          <a:pt x="741470" y="337388"/>
                          <a:pt x="721027" y="348269"/>
                          <a:pt x="699120" y="355149"/>
                        </a:cubicBezTo>
                        <a:cubicBezTo>
                          <a:pt x="676706" y="362280"/>
                          <a:pt x="651625" y="365846"/>
                          <a:pt x="623848" y="365846"/>
                        </a:cubicBezTo>
                        <a:cubicBezTo>
                          <a:pt x="566914" y="365846"/>
                          <a:pt x="521366" y="350864"/>
                          <a:pt x="486427" y="319999"/>
                        </a:cubicBezTo>
                        <a:cubicBezTo>
                          <a:pt x="451487" y="289135"/>
                          <a:pt x="433987" y="248772"/>
                          <a:pt x="433987" y="197921"/>
                        </a:cubicBezTo>
                        <a:cubicBezTo>
                          <a:pt x="433987" y="144882"/>
                          <a:pt x="451307" y="103620"/>
                          <a:pt x="485977" y="74014"/>
                        </a:cubicBezTo>
                        <a:cubicBezTo>
                          <a:pt x="520647" y="44409"/>
                          <a:pt x="566884" y="29606"/>
                          <a:pt x="623818" y="29606"/>
                        </a:cubicBezTo>
                        <a:cubicBezTo>
                          <a:pt x="681830" y="29606"/>
                          <a:pt x="727438" y="45068"/>
                          <a:pt x="760609" y="76052"/>
                        </a:cubicBezTo>
                        <a:cubicBezTo>
                          <a:pt x="778139" y="91124"/>
                          <a:pt x="791084" y="109014"/>
                          <a:pt x="799474" y="128941"/>
                        </a:cubicBezTo>
                        <a:cubicBezTo>
                          <a:pt x="807864" y="148868"/>
                          <a:pt x="812060" y="172091"/>
                          <a:pt x="812060" y="197951"/>
                        </a:cubicBezTo>
                        <a:cubicBezTo>
                          <a:pt x="812060" y="250690"/>
                          <a:pt x="794500" y="292402"/>
                          <a:pt x="759440" y="323086"/>
                        </a:cubicBezTo>
                        <a:moveTo>
                          <a:pt x="784761" y="348047"/>
                        </a:moveTo>
                        <a:cubicBezTo>
                          <a:pt x="809572" y="330547"/>
                          <a:pt x="827911" y="309092"/>
                          <a:pt x="839808" y="284431"/>
                        </a:cubicBezTo>
                        <a:cubicBezTo>
                          <a:pt x="851704" y="259769"/>
                          <a:pt x="857637" y="230493"/>
                          <a:pt x="857637" y="198191"/>
                        </a:cubicBezTo>
                        <a:cubicBezTo>
                          <a:pt x="857637" y="139758"/>
                          <a:pt x="838219" y="92893"/>
                          <a:pt x="799384" y="57354"/>
                        </a:cubicBezTo>
                        <a:cubicBezTo>
                          <a:pt x="778618" y="37966"/>
                          <a:pt x="753537" y="23553"/>
                          <a:pt x="724471" y="14144"/>
                        </a:cubicBezTo>
                        <a:cubicBezTo>
                          <a:pt x="695405" y="4735"/>
                          <a:pt x="661544" y="0"/>
                          <a:pt x="623788" y="0"/>
                        </a:cubicBezTo>
                        <a:cubicBezTo>
                          <a:pt x="550462" y="0"/>
                          <a:pt x="492899" y="17769"/>
                          <a:pt x="451098" y="53338"/>
                        </a:cubicBezTo>
                        <a:cubicBezTo>
                          <a:pt x="409296" y="88907"/>
                          <a:pt x="388410" y="137091"/>
                          <a:pt x="388410" y="197951"/>
                        </a:cubicBezTo>
                        <a:cubicBezTo>
                          <a:pt x="388410" y="257192"/>
                          <a:pt x="409476" y="304987"/>
                          <a:pt x="451337" y="341335"/>
                        </a:cubicBezTo>
                        <a:cubicBezTo>
                          <a:pt x="493199" y="377683"/>
                          <a:pt x="551122" y="395872"/>
                          <a:pt x="624177" y="395872"/>
                        </a:cubicBezTo>
                        <a:cubicBezTo>
                          <a:pt x="652734" y="395872"/>
                          <a:pt x="677665" y="393924"/>
                          <a:pt x="698971" y="390088"/>
                        </a:cubicBezTo>
                        <a:cubicBezTo>
                          <a:pt x="720276" y="386253"/>
                          <a:pt x="738315" y="380290"/>
                          <a:pt x="753148" y="372289"/>
                        </a:cubicBezTo>
                        <a:lnTo>
                          <a:pt x="823506" y="421043"/>
                        </a:lnTo>
                        <a:lnTo>
                          <a:pt x="852872" y="394074"/>
                        </a:lnTo>
                        <a:lnTo>
                          <a:pt x="784761" y="347867"/>
                        </a:lnTo>
                        <a:close/>
                        <a:moveTo>
                          <a:pt x="1214164" y="386493"/>
                        </a:moveTo>
                        <a:lnTo>
                          <a:pt x="888801" y="386493"/>
                        </a:lnTo>
                        <a:lnTo>
                          <a:pt x="888801" y="9679"/>
                        </a:lnTo>
                        <a:lnTo>
                          <a:pt x="933539" y="8870"/>
                        </a:lnTo>
                        <a:lnTo>
                          <a:pt x="933539" y="354969"/>
                        </a:lnTo>
                        <a:lnTo>
                          <a:pt x="1214613" y="354969"/>
                        </a:lnTo>
                        <a:lnTo>
                          <a:pt x="1214194" y="3864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99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9" name="Группа 38">
                  <a:extLst>
                    <a:ext uri="{FF2B5EF4-FFF2-40B4-BE49-F238E27FC236}">
                      <a16:creationId xmlns:a16="http://schemas.microsoft.com/office/drawing/2014/main" id="{73448306-6CB3-E94D-E463-F6CD7D0E091F}"/>
                    </a:ext>
                  </a:extLst>
                </p:cNvPr>
                <p:cNvGrpSpPr/>
                <p:nvPr/>
              </p:nvGrpSpPr>
              <p:grpSpPr>
                <a:xfrm>
                  <a:off x="3029215" y="7050138"/>
                  <a:ext cx="821620" cy="852225"/>
                  <a:chOff x="3029215" y="7050138"/>
                  <a:chExt cx="821620" cy="852225"/>
                </a:xfrm>
              </p:grpSpPr>
              <p:sp>
                <p:nvSpPr>
                  <p:cNvPr id="23" name="Полилиния: фигура 22">
                    <a:extLst>
                      <a:ext uri="{FF2B5EF4-FFF2-40B4-BE49-F238E27FC236}">
                        <a16:creationId xmlns:a16="http://schemas.microsoft.com/office/drawing/2014/main" id="{859730AE-FDF1-56E4-D1F1-AC42BEF60E5E}"/>
                      </a:ext>
                    </a:extLst>
                  </p:cNvPr>
                  <p:cNvSpPr/>
                  <p:nvPr/>
                </p:nvSpPr>
                <p:spPr>
                  <a:xfrm>
                    <a:off x="3029215" y="7051402"/>
                    <a:ext cx="821620" cy="849317"/>
                  </a:xfrm>
                  <a:custGeom>
                    <a:avLst/>
                    <a:gdLst>
                      <a:gd name="connsiteX0" fmla="*/ 633497 w 821620"/>
                      <a:gd name="connsiteY0" fmla="*/ 635927 h 849317"/>
                      <a:gd name="connsiteX1" fmla="*/ 674250 w 821620"/>
                      <a:gd name="connsiteY1" fmla="*/ 587563 h 849317"/>
                      <a:gd name="connsiteX2" fmla="*/ 683239 w 821620"/>
                      <a:gd name="connsiteY2" fmla="*/ 588373 h 849317"/>
                      <a:gd name="connsiteX3" fmla="*/ 769839 w 821620"/>
                      <a:gd name="connsiteY3" fmla="*/ 573809 h 849317"/>
                      <a:gd name="connsiteX4" fmla="*/ 798096 w 821620"/>
                      <a:gd name="connsiteY4" fmla="*/ 525625 h 849317"/>
                      <a:gd name="connsiteX5" fmla="*/ 686206 w 821620"/>
                      <a:gd name="connsiteY5" fmla="*/ 511781 h 849317"/>
                      <a:gd name="connsiteX6" fmla="*/ 803070 w 821620"/>
                      <a:gd name="connsiteY6" fmla="*/ 88581 h 849317"/>
                      <a:gd name="connsiteX7" fmla="*/ 502818 w 821620"/>
                      <a:gd name="connsiteY7" fmla="*/ 17024 h 849317"/>
                      <a:gd name="connsiteX8" fmla="*/ 501829 w 821620"/>
                      <a:gd name="connsiteY8" fmla="*/ 17204 h 849317"/>
                      <a:gd name="connsiteX9" fmla="*/ 432010 w 821620"/>
                      <a:gd name="connsiteY9" fmla="*/ 9922 h 849317"/>
                      <a:gd name="connsiteX10" fmla="*/ 321139 w 821620"/>
                      <a:gd name="connsiteY10" fmla="*/ 43034 h 849317"/>
                      <a:gd name="connsiteX11" fmla="*/ 510 w 821620"/>
                      <a:gd name="connsiteY11" fmla="*/ 217132 h 849317"/>
                      <a:gd name="connsiteX12" fmla="*/ 205473 w 821620"/>
                      <a:gd name="connsiteY12" fmla="*/ 588283 h 849317"/>
                      <a:gd name="connsiteX13" fmla="*/ 284281 w 821620"/>
                      <a:gd name="connsiteY13" fmla="*/ 499286 h 849317"/>
                      <a:gd name="connsiteX14" fmla="*/ 350714 w 821620"/>
                      <a:gd name="connsiteY14" fmla="*/ 516246 h 849317"/>
                      <a:gd name="connsiteX15" fmla="*/ 352572 w 821620"/>
                      <a:gd name="connsiteY15" fmla="*/ 514658 h 849317"/>
                      <a:gd name="connsiteX16" fmla="*/ 353321 w 821620"/>
                      <a:gd name="connsiteY16" fmla="*/ 533416 h 849317"/>
                      <a:gd name="connsiteX17" fmla="*/ 276910 w 821620"/>
                      <a:gd name="connsiteY17" fmla="*/ 582170 h 849317"/>
                      <a:gd name="connsiteX18" fmla="*/ 275262 w 821620"/>
                      <a:gd name="connsiteY18" fmla="*/ 620405 h 849317"/>
                      <a:gd name="connsiteX19" fmla="*/ 404862 w 821620"/>
                      <a:gd name="connsiteY19" fmla="*/ 578304 h 849317"/>
                      <a:gd name="connsiteX20" fmla="*/ 403214 w 821620"/>
                      <a:gd name="connsiteY20" fmla="*/ 584956 h 849317"/>
                      <a:gd name="connsiteX21" fmla="*/ 415110 w 821620"/>
                      <a:gd name="connsiteY21" fmla="*/ 687887 h 849317"/>
                      <a:gd name="connsiteX22" fmla="*/ 427306 w 821620"/>
                      <a:gd name="connsiteY22" fmla="*/ 785275 h 849317"/>
                      <a:gd name="connsiteX23" fmla="*/ 519000 w 821620"/>
                      <a:gd name="connsiteY23" fmla="*/ 846494 h 849317"/>
                      <a:gd name="connsiteX24" fmla="*/ 632808 w 821620"/>
                      <a:gd name="connsiteY24" fmla="*/ 636047 h 849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21620" h="849317">
                        <a:moveTo>
                          <a:pt x="633497" y="635927"/>
                        </a:moveTo>
                        <a:cubicBezTo>
                          <a:pt x="639400" y="586784"/>
                          <a:pt x="637632" y="579593"/>
                          <a:pt x="674250" y="587563"/>
                        </a:cubicBezTo>
                        <a:lnTo>
                          <a:pt x="683239" y="588373"/>
                        </a:lnTo>
                        <a:cubicBezTo>
                          <a:pt x="711407" y="589661"/>
                          <a:pt x="748174" y="583878"/>
                          <a:pt x="769839" y="573809"/>
                        </a:cubicBezTo>
                        <a:cubicBezTo>
                          <a:pt x="816375" y="552234"/>
                          <a:pt x="843973" y="516156"/>
                          <a:pt x="798096" y="525625"/>
                        </a:cubicBezTo>
                        <a:cubicBezTo>
                          <a:pt x="693398" y="547200"/>
                          <a:pt x="686206" y="511781"/>
                          <a:pt x="686206" y="511781"/>
                        </a:cubicBezTo>
                        <a:cubicBezTo>
                          <a:pt x="796778" y="347751"/>
                          <a:pt x="842924" y="139522"/>
                          <a:pt x="803070" y="88581"/>
                        </a:cubicBezTo>
                        <a:cubicBezTo>
                          <a:pt x="694297" y="-50458"/>
                          <a:pt x="505935" y="15316"/>
                          <a:pt x="502818" y="17024"/>
                        </a:cubicBezTo>
                        <a:lnTo>
                          <a:pt x="501829" y="17204"/>
                        </a:lnTo>
                        <a:cubicBezTo>
                          <a:pt x="481153" y="12919"/>
                          <a:pt x="457990" y="10312"/>
                          <a:pt x="432010" y="9922"/>
                        </a:cubicBezTo>
                        <a:cubicBezTo>
                          <a:pt x="384665" y="9143"/>
                          <a:pt x="348707" y="22328"/>
                          <a:pt x="321139" y="43034"/>
                        </a:cubicBezTo>
                        <a:cubicBezTo>
                          <a:pt x="321139" y="43034"/>
                          <a:pt x="-14832" y="-95406"/>
                          <a:pt x="510" y="217132"/>
                        </a:cubicBezTo>
                        <a:cubicBezTo>
                          <a:pt x="3806" y="283595"/>
                          <a:pt x="95800" y="720130"/>
                          <a:pt x="205473" y="588283"/>
                        </a:cubicBezTo>
                        <a:cubicBezTo>
                          <a:pt x="245566" y="540039"/>
                          <a:pt x="284281" y="499286"/>
                          <a:pt x="284281" y="499286"/>
                        </a:cubicBezTo>
                        <a:cubicBezTo>
                          <a:pt x="303519" y="512081"/>
                          <a:pt x="326233" y="518583"/>
                          <a:pt x="350714" y="516246"/>
                        </a:cubicBezTo>
                        <a:lnTo>
                          <a:pt x="352572" y="514658"/>
                        </a:lnTo>
                        <a:cubicBezTo>
                          <a:pt x="352011" y="520917"/>
                          <a:pt x="352263" y="527222"/>
                          <a:pt x="353321" y="533416"/>
                        </a:cubicBezTo>
                        <a:cubicBezTo>
                          <a:pt x="325064" y="564970"/>
                          <a:pt x="333364" y="570573"/>
                          <a:pt x="276910" y="582170"/>
                        </a:cubicBezTo>
                        <a:cubicBezTo>
                          <a:pt x="219766" y="593946"/>
                          <a:pt x="253327" y="614922"/>
                          <a:pt x="275262" y="620405"/>
                        </a:cubicBezTo>
                        <a:cubicBezTo>
                          <a:pt x="301841" y="627058"/>
                          <a:pt x="363360" y="636467"/>
                          <a:pt x="404862" y="578304"/>
                        </a:cubicBezTo>
                        <a:lnTo>
                          <a:pt x="403214" y="584956"/>
                        </a:lnTo>
                        <a:cubicBezTo>
                          <a:pt x="414301" y="593826"/>
                          <a:pt x="413552" y="648693"/>
                          <a:pt x="415110" y="687887"/>
                        </a:cubicBezTo>
                        <a:cubicBezTo>
                          <a:pt x="416668" y="727082"/>
                          <a:pt x="419305" y="763700"/>
                          <a:pt x="427306" y="785275"/>
                        </a:cubicBezTo>
                        <a:cubicBezTo>
                          <a:pt x="435306" y="806850"/>
                          <a:pt x="444686" y="862405"/>
                          <a:pt x="519000" y="846494"/>
                        </a:cubicBezTo>
                        <a:cubicBezTo>
                          <a:pt x="581028" y="833189"/>
                          <a:pt x="628493" y="814071"/>
                          <a:pt x="632808" y="636047"/>
                        </a:cubicBezTo>
                      </a:path>
                    </a:pathLst>
                  </a:custGeom>
                  <a:solidFill>
                    <a:srgbClr val="231F20"/>
                  </a:solidFill>
                  <a:ln w="77744" cap="flat">
                    <a:solidFill>
                      <a:srgbClr val="231F2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4" name="Полилиния: фигура 23">
                    <a:extLst>
                      <a:ext uri="{FF2B5EF4-FFF2-40B4-BE49-F238E27FC236}">
                        <a16:creationId xmlns:a16="http://schemas.microsoft.com/office/drawing/2014/main" id="{B99BAD36-2AF0-4978-0DF0-B6E3B59EBEA1}"/>
                      </a:ext>
                    </a:extLst>
                  </p:cNvPr>
                  <p:cNvSpPr/>
                  <p:nvPr/>
                </p:nvSpPr>
                <p:spPr>
                  <a:xfrm>
                    <a:off x="3029425" y="7051372"/>
                    <a:ext cx="820871" cy="849315"/>
                  </a:xfrm>
                  <a:custGeom>
                    <a:avLst/>
                    <a:gdLst>
                      <a:gd name="connsiteX0" fmla="*/ 798126 w 820871"/>
                      <a:gd name="connsiteY0" fmla="*/ 525655 h 849315"/>
                      <a:gd name="connsiteX1" fmla="*/ 686236 w 820871"/>
                      <a:gd name="connsiteY1" fmla="*/ 511811 h 849315"/>
                      <a:gd name="connsiteX2" fmla="*/ 803101 w 820871"/>
                      <a:gd name="connsiteY2" fmla="*/ 88581 h 849315"/>
                      <a:gd name="connsiteX3" fmla="*/ 502848 w 820871"/>
                      <a:gd name="connsiteY3" fmla="*/ 17024 h 849315"/>
                      <a:gd name="connsiteX4" fmla="*/ 501829 w 820871"/>
                      <a:gd name="connsiteY4" fmla="*/ 17204 h 849315"/>
                      <a:gd name="connsiteX5" fmla="*/ 432010 w 820871"/>
                      <a:gd name="connsiteY5" fmla="*/ 9922 h 849315"/>
                      <a:gd name="connsiteX6" fmla="*/ 321139 w 820871"/>
                      <a:gd name="connsiteY6" fmla="*/ 43034 h 849315"/>
                      <a:gd name="connsiteX7" fmla="*/ 510 w 820871"/>
                      <a:gd name="connsiteY7" fmla="*/ 217132 h 849315"/>
                      <a:gd name="connsiteX8" fmla="*/ 205473 w 820871"/>
                      <a:gd name="connsiteY8" fmla="*/ 588283 h 849315"/>
                      <a:gd name="connsiteX9" fmla="*/ 284281 w 820871"/>
                      <a:gd name="connsiteY9" fmla="*/ 499286 h 849315"/>
                      <a:gd name="connsiteX10" fmla="*/ 350684 w 820871"/>
                      <a:gd name="connsiteY10" fmla="*/ 516246 h 849315"/>
                      <a:gd name="connsiteX11" fmla="*/ 352572 w 820871"/>
                      <a:gd name="connsiteY11" fmla="*/ 514658 h 849315"/>
                      <a:gd name="connsiteX12" fmla="*/ 353321 w 820871"/>
                      <a:gd name="connsiteY12" fmla="*/ 533416 h 849315"/>
                      <a:gd name="connsiteX13" fmla="*/ 276910 w 820871"/>
                      <a:gd name="connsiteY13" fmla="*/ 582170 h 849315"/>
                      <a:gd name="connsiteX14" fmla="*/ 275262 w 820871"/>
                      <a:gd name="connsiteY14" fmla="*/ 620405 h 849315"/>
                      <a:gd name="connsiteX15" fmla="*/ 404862 w 820871"/>
                      <a:gd name="connsiteY15" fmla="*/ 578304 h 849315"/>
                      <a:gd name="connsiteX16" fmla="*/ 403214 w 820871"/>
                      <a:gd name="connsiteY16" fmla="*/ 584957 h 849315"/>
                      <a:gd name="connsiteX17" fmla="*/ 420743 w 820871"/>
                      <a:gd name="connsiteY17" fmla="*/ 686839 h 849315"/>
                      <a:gd name="connsiteX18" fmla="*/ 427336 w 820871"/>
                      <a:gd name="connsiteY18" fmla="*/ 785185 h 849315"/>
                      <a:gd name="connsiteX19" fmla="*/ 519029 w 820871"/>
                      <a:gd name="connsiteY19" fmla="*/ 846404 h 849315"/>
                      <a:gd name="connsiteX20" fmla="*/ 617705 w 820871"/>
                      <a:gd name="connsiteY20" fmla="*/ 741166 h 849315"/>
                      <a:gd name="connsiteX21" fmla="*/ 628493 w 820871"/>
                      <a:gd name="connsiteY21" fmla="*/ 669848 h 849315"/>
                      <a:gd name="connsiteX22" fmla="*/ 634246 w 820871"/>
                      <a:gd name="connsiteY22" fmla="*/ 652558 h 849315"/>
                      <a:gd name="connsiteX23" fmla="*/ 673501 w 820871"/>
                      <a:gd name="connsiteY23" fmla="*/ 587623 h 849315"/>
                      <a:gd name="connsiteX24" fmla="*/ 682490 w 820871"/>
                      <a:gd name="connsiteY24" fmla="*/ 588432 h 849315"/>
                      <a:gd name="connsiteX25" fmla="*/ 769090 w 820871"/>
                      <a:gd name="connsiteY25" fmla="*/ 573869 h 849315"/>
                      <a:gd name="connsiteX26" fmla="*/ 797347 w 820871"/>
                      <a:gd name="connsiteY26" fmla="*/ 525685 h 849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20871" h="849315">
                        <a:moveTo>
                          <a:pt x="798126" y="525655"/>
                        </a:moveTo>
                        <a:cubicBezTo>
                          <a:pt x="693427" y="547230"/>
                          <a:pt x="686236" y="511811"/>
                          <a:pt x="686236" y="511811"/>
                        </a:cubicBezTo>
                        <a:cubicBezTo>
                          <a:pt x="796808" y="347781"/>
                          <a:pt x="842954" y="139552"/>
                          <a:pt x="803101" y="88581"/>
                        </a:cubicBezTo>
                        <a:cubicBezTo>
                          <a:pt x="694327" y="-50458"/>
                          <a:pt x="505965" y="15316"/>
                          <a:pt x="502848" y="17024"/>
                        </a:cubicBezTo>
                        <a:lnTo>
                          <a:pt x="501829" y="17204"/>
                        </a:lnTo>
                        <a:cubicBezTo>
                          <a:pt x="481153" y="12919"/>
                          <a:pt x="457990" y="10312"/>
                          <a:pt x="432010" y="9922"/>
                        </a:cubicBezTo>
                        <a:cubicBezTo>
                          <a:pt x="384665" y="9143"/>
                          <a:pt x="348707" y="22328"/>
                          <a:pt x="321139" y="43034"/>
                        </a:cubicBezTo>
                        <a:cubicBezTo>
                          <a:pt x="321139" y="43034"/>
                          <a:pt x="-14832" y="-95406"/>
                          <a:pt x="510" y="217132"/>
                        </a:cubicBezTo>
                        <a:cubicBezTo>
                          <a:pt x="3806" y="283655"/>
                          <a:pt x="95800" y="720130"/>
                          <a:pt x="205473" y="588283"/>
                        </a:cubicBezTo>
                        <a:cubicBezTo>
                          <a:pt x="245566" y="540039"/>
                          <a:pt x="284281" y="499286"/>
                          <a:pt x="284281" y="499286"/>
                        </a:cubicBezTo>
                        <a:cubicBezTo>
                          <a:pt x="303519" y="512081"/>
                          <a:pt x="326532" y="518583"/>
                          <a:pt x="350684" y="516246"/>
                        </a:cubicBezTo>
                        <a:lnTo>
                          <a:pt x="352572" y="514658"/>
                        </a:lnTo>
                        <a:cubicBezTo>
                          <a:pt x="351973" y="520651"/>
                          <a:pt x="352273" y="526494"/>
                          <a:pt x="353321" y="533416"/>
                        </a:cubicBezTo>
                        <a:cubicBezTo>
                          <a:pt x="325064" y="564970"/>
                          <a:pt x="333364" y="570573"/>
                          <a:pt x="276910" y="582170"/>
                        </a:cubicBezTo>
                        <a:cubicBezTo>
                          <a:pt x="219766" y="593946"/>
                          <a:pt x="253327" y="614922"/>
                          <a:pt x="275262" y="620405"/>
                        </a:cubicBezTo>
                        <a:cubicBezTo>
                          <a:pt x="301841" y="627058"/>
                          <a:pt x="363360" y="636467"/>
                          <a:pt x="404862" y="578304"/>
                        </a:cubicBezTo>
                        <a:lnTo>
                          <a:pt x="403214" y="584957"/>
                        </a:lnTo>
                        <a:cubicBezTo>
                          <a:pt x="414301" y="593826"/>
                          <a:pt x="422092" y="642640"/>
                          <a:pt x="420743" y="686839"/>
                        </a:cubicBezTo>
                        <a:cubicBezTo>
                          <a:pt x="419395" y="731037"/>
                          <a:pt x="418586" y="761452"/>
                          <a:pt x="427336" y="785185"/>
                        </a:cubicBezTo>
                        <a:cubicBezTo>
                          <a:pt x="436086" y="808917"/>
                          <a:pt x="444716" y="862315"/>
                          <a:pt x="519029" y="846404"/>
                        </a:cubicBezTo>
                        <a:cubicBezTo>
                          <a:pt x="581058" y="833099"/>
                          <a:pt x="613240" y="798639"/>
                          <a:pt x="617705" y="741166"/>
                        </a:cubicBezTo>
                        <a:cubicBezTo>
                          <a:pt x="620882" y="700293"/>
                          <a:pt x="628073" y="706346"/>
                          <a:pt x="628493" y="669848"/>
                        </a:cubicBezTo>
                        <a:lnTo>
                          <a:pt x="634246" y="652558"/>
                        </a:lnTo>
                        <a:cubicBezTo>
                          <a:pt x="640898" y="597122"/>
                          <a:pt x="635295" y="579293"/>
                          <a:pt x="673501" y="587623"/>
                        </a:cubicBezTo>
                        <a:lnTo>
                          <a:pt x="682490" y="588432"/>
                        </a:lnTo>
                        <a:cubicBezTo>
                          <a:pt x="710658" y="589721"/>
                          <a:pt x="747455" y="583938"/>
                          <a:pt x="769090" y="573869"/>
                        </a:cubicBezTo>
                        <a:cubicBezTo>
                          <a:pt x="815626" y="552294"/>
                          <a:pt x="843224" y="516216"/>
                          <a:pt x="797347" y="525685"/>
                        </a:cubicBezTo>
                        <a:close/>
                      </a:path>
                    </a:pathLst>
                  </a:custGeom>
                  <a:solidFill>
                    <a:srgbClr val="417BA2"/>
                  </a:solidFill>
                  <a:ln w="299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5" name="Рисунок 18">
                    <a:extLst>
                      <a:ext uri="{FF2B5EF4-FFF2-40B4-BE49-F238E27FC236}">
                        <a16:creationId xmlns:a16="http://schemas.microsoft.com/office/drawing/2014/main" id="{0151D87B-AF15-DA99-94AB-865F689A80A6}"/>
                      </a:ext>
                    </a:extLst>
                  </p:cNvPr>
                  <p:cNvGrpSpPr/>
                  <p:nvPr/>
                </p:nvGrpSpPr>
                <p:grpSpPr>
                  <a:xfrm>
                    <a:off x="3029470" y="7050138"/>
                    <a:ext cx="820799" cy="852225"/>
                    <a:chOff x="3029470" y="7050138"/>
                    <a:chExt cx="820799" cy="852225"/>
                  </a:xfrm>
                  <a:noFill/>
                </p:grpSpPr>
                <p:grpSp>
                  <p:nvGrpSpPr>
                    <p:cNvPr id="26" name="Рисунок 18">
                      <a:extLst>
                        <a:ext uri="{FF2B5EF4-FFF2-40B4-BE49-F238E27FC236}">
                          <a16:creationId xmlns:a16="http://schemas.microsoft.com/office/drawing/2014/main" id="{1A5D65F7-021B-3972-7DC1-EE722A9EE8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29470" y="7050138"/>
                      <a:ext cx="820799" cy="852225"/>
                      <a:chOff x="3029470" y="7050138"/>
                      <a:chExt cx="820799" cy="852225"/>
                    </a:xfrm>
                    <a:noFill/>
                  </p:grpSpPr>
                  <p:sp>
                    <p:nvSpPr>
                      <p:cNvPr id="27" name="Полилиния: фигура 26">
                        <a:extLst>
                          <a:ext uri="{FF2B5EF4-FFF2-40B4-BE49-F238E27FC236}">
                            <a16:creationId xmlns:a16="http://schemas.microsoft.com/office/drawing/2014/main" id="{7E2374A5-27F9-7469-B7E2-26A4B2AB03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9470" y="7050138"/>
                        <a:ext cx="816508" cy="852225"/>
                      </a:xfrm>
                      <a:custGeom>
                        <a:avLst/>
                        <a:gdLst>
                          <a:gd name="connsiteX0" fmla="*/ 409851 w 816508"/>
                          <a:gd name="connsiteY0" fmla="*/ 558652 h 852225"/>
                          <a:gd name="connsiteX1" fmla="*/ 420639 w 816508"/>
                          <a:gd name="connsiteY1" fmla="*/ 790733 h 852225"/>
                          <a:gd name="connsiteX2" fmla="*/ 526596 w 816508"/>
                          <a:gd name="connsiteY2" fmla="*/ 849105 h 852225"/>
                          <a:gd name="connsiteX3" fmla="*/ 620987 w 816508"/>
                          <a:gd name="connsiteY3" fmla="*/ 753216 h 852225"/>
                          <a:gd name="connsiteX4" fmla="*/ 643910 w 816508"/>
                          <a:gd name="connsiteY4" fmla="*/ 571537 h 852225"/>
                          <a:gd name="connsiteX5" fmla="*/ 321154 w 816508"/>
                          <a:gd name="connsiteY5" fmla="*/ 41960 h 852225"/>
                          <a:gd name="connsiteX6" fmla="*/ 525 w 816508"/>
                          <a:gd name="connsiteY6" fmla="*/ 217017 h 852225"/>
                          <a:gd name="connsiteX7" fmla="*/ 205488 w 816508"/>
                          <a:gd name="connsiteY7" fmla="*/ 588198 h 852225"/>
                          <a:gd name="connsiteX8" fmla="*/ 281810 w 816508"/>
                          <a:gd name="connsiteY8" fmla="*/ 502197 h 852225"/>
                          <a:gd name="connsiteX9" fmla="*/ 502444 w 816508"/>
                          <a:gd name="connsiteY9" fmla="*/ 16879 h 852225"/>
                          <a:gd name="connsiteX10" fmla="*/ 802337 w 816508"/>
                          <a:gd name="connsiteY10" fmla="*/ 88796 h 852225"/>
                          <a:gd name="connsiteX11" fmla="*/ 685472 w 816508"/>
                          <a:gd name="connsiteY11" fmla="*/ 512026 h 852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816508" h="852225">
                            <a:moveTo>
                              <a:pt x="409851" y="558652"/>
                            </a:moveTo>
                            <a:cubicBezTo>
                              <a:pt x="406975" y="661732"/>
                              <a:pt x="410571" y="765502"/>
                              <a:pt x="420639" y="790733"/>
                            </a:cubicBezTo>
                            <a:cubicBezTo>
                              <a:pt x="430707" y="815964"/>
                              <a:pt x="452312" y="865047"/>
                              <a:pt x="526596" y="849105"/>
                            </a:cubicBezTo>
                            <a:cubicBezTo>
                              <a:pt x="588624" y="835801"/>
                              <a:pt x="611218" y="810061"/>
                              <a:pt x="620987" y="753216"/>
                            </a:cubicBezTo>
                            <a:lnTo>
                              <a:pt x="643910" y="571537"/>
                            </a:lnTo>
                            <a:moveTo>
                              <a:pt x="321154" y="41960"/>
                            </a:moveTo>
                            <a:cubicBezTo>
                              <a:pt x="321154" y="41960"/>
                              <a:pt x="-15057" y="-95461"/>
                              <a:pt x="525" y="217017"/>
                            </a:cubicBezTo>
                            <a:cubicBezTo>
                              <a:pt x="3522" y="283540"/>
                              <a:pt x="95815" y="720045"/>
                              <a:pt x="205488" y="588198"/>
                            </a:cubicBezTo>
                            <a:cubicBezTo>
                              <a:pt x="245582" y="540253"/>
                              <a:pt x="281810" y="502197"/>
                              <a:pt x="281810" y="502197"/>
                            </a:cubicBezTo>
                            <a:moveTo>
                              <a:pt x="502444" y="16879"/>
                            </a:moveTo>
                            <a:cubicBezTo>
                              <a:pt x="490458" y="20535"/>
                              <a:pt x="689428" y="-55727"/>
                              <a:pt x="802337" y="88796"/>
                            </a:cubicBezTo>
                            <a:cubicBezTo>
                              <a:pt x="842191" y="139737"/>
                              <a:pt x="796344" y="347996"/>
                              <a:pt x="685472" y="512026"/>
                            </a:cubicBezTo>
                          </a:path>
                        </a:pathLst>
                      </a:custGeom>
                      <a:noFill/>
                      <a:ln w="25915" cap="rnd">
                        <a:solidFill>
                          <a:srgbClr val="FFFFFF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: фигура 27">
                        <a:extLst>
                          <a:ext uri="{FF2B5EF4-FFF2-40B4-BE49-F238E27FC236}">
                            <a16:creationId xmlns:a16="http://schemas.microsoft.com/office/drawing/2014/main" id="{895F047F-2370-86DD-16D3-D999A301EB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64627" y="7059973"/>
                        <a:ext cx="585641" cy="578663"/>
                      </a:xfrm>
                      <a:custGeom>
                        <a:avLst/>
                        <a:gdLst>
                          <a:gd name="connsiteX0" fmla="*/ 450284 w 585641"/>
                          <a:gd name="connsiteY0" fmla="*/ 501921 h 578663"/>
                          <a:gd name="connsiteX1" fmla="*/ 562205 w 585641"/>
                          <a:gd name="connsiteY1" fmla="*/ 515765 h 578663"/>
                          <a:gd name="connsiteX2" fmla="*/ 533948 w 585641"/>
                          <a:gd name="connsiteY2" fmla="*/ 563950 h 578663"/>
                          <a:gd name="connsiteX3" fmla="*/ 408753 w 585641"/>
                          <a:gd name="connsiteY3" fmla="*/ 561732 h 578663"/>
                          <a:gd name="connsiteX4" fmla="*/ 450284 w 585641"/>
                          <a:gd name="connsiteY4" fmla="*/ 501921 h 578663"/>
                          <a:gd name="connsiteX5" fmla="*/ 410970 w 585641"/>
                          <a:gd name="connsiteY5" fmla="*/ 438785 h 578663"/>
                          <a:gd name="connsiteX6" fmla="*/ 455319 w 585641"/>
                          <a:gd name="connsiteY6" fmla="*/ 209430 h 578663"/>
                          <a:gd name="connsiteX7" fmla="*/ 196059 w 585641"/>
                          <a:gd name="connsiteY7" fmla="*/ 33 h 578663"/>
                          <a:gd name="connsiteX8" fmla="*/ 26 w 585641"/>
                          <a:gd name="connsiteY8" fmla="*/ 249344 h 5786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85641" h="578663">
                            <a:moveTo>
                              <a:pt x="450284" y="501921"/>
                            </a:moveTo>
                            <a:cubicBezTo>
                              <a:pt x="450284" y="501921"/>
                              <a:pt x="457476" y="537370"/>
                              <a:pt x="562205" y="515765"/>
                            </a:cubicBezTo>
                            <a:cubicBezTo>
                              <a:pt x="608052" y="506296"/>
                              <a:pt x="580184" y="542345"/>
                              <a:pt x="533948" y="563950"/>
                            </a:cubicBezTo>
                            <a:cubicBezTo>
                              <a:pt x="495772" y="581629"/>
                              <a:pt x="410191" y="586214"/>
                              <a:pt x="408753" y="561732"/>
                            </a:cubicBezTo>
                            <a:cubicBezTo>
                              <a:pt x="405157" y="498505"/>
                              <a:pt x="453820" y="517743"/>
                              <a:pt x="450284" y="501921"/>
                            </a:cubicBezTo>
                            <a:cubicBezTo>
                              <a:pt x="447108" y="487658"/>
                              <a:pt x="425353" y="473664"/>
                              <a:pt x="410970" y="438785"/>
                            </a:cubicBezTo>
                            <a:cubicBezTo>
                              <a:pt x="398385" y="408310"/>
                              <a:pt x="238670" y="174730"/>
                              <a:pt x="455319" y="209430"/>
                            </a:cubicBezTo>
                            <a:cubicBezTo>
                              <a:pt x="463259" y="207782"/>
                              <a:pt x="398804" y="3359"/>
                              <a:pt x="196059" y="33"/>
                            </a:cubicBezTo>
                            <a:cubicBezTo>
                              <a:pt x="-6686" y="-3294"/>
                              <a:pt x="26" y="249344"/>
                              <a:pt x="26" y="249344"/>
                            </a:cubicBezTo>
                          </a:path>
                        </a:pathLst>
                      </a:custGeom>
                      <a:noFill/>
                      <a:ln w="25915" cap="rnd">
                        <a:solidFill>
                          <a:srgbClr val="FFFFFF"/>
                        </a:solidFill>
                        <a:prstDash val="solid"/>
                        <a:bevel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" name="Рисунок 18">
                      <a:extLst>
                        <a:ext uri="{FF2B5EF4-FFF2-40B4-BE49-F238E27FC236}">
                          <a16:creationId xmlns:a16="http://schemas.microsoft.com/office/drawing/2014/main" id="{F4B3F358-D3C6-B212-2751-E6090FED13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61137" y="7270227"/>
                      <a:ext cx="178083" cy="405214"/>
                      <a:chOff x="3261137" y="7270227"/>
                      <a:chExt cx="178083" cy="405214"/>
                    </a:xfrm>
                    <a:noFill/>
                  </p:grpSpPr>
                  <p:sp>
                    <p:nvSpPr>
                      <p:cNvPr id="30" name="Полилиния: фигура 29">
                        <a:extLst>
                          <a:ext uri="{FF2B5EF4-FFF2-40B4-BE49-F238E27FC236}">
                            <a16:creationId xmlns:a16="http://schemas.microsoft.com/office/drawing/2014/main" id="{CFFBAF3F-DAC6-857D-C4D3-420EBF7B1C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74558" y="7571902"/>
                        <a:ext cx="164662" cy="103539"/>
                      </a:xfrm>
                      <a:custGeom>
                        <a:avLst/>
                        <a:gdLst>
                          <a:gd name="connsiteX0" fmla="*/ 108009 w 164662"/>
                          <a:gd name="connsiteY0" fmla="*/ 11567 h 103539"/>
                          <a:gd name="connsiteX1" fmla="*/ 31597 w 164662"/>
                          <a:gd name="connsiteY1" fmla="*/ 60321 h 103539"/>
                          <a:gd name="connsiteX2" fmla="*/ 29949 w 164662"/>
                          <a:gd name="connsiteY2" fmla="*/ 98556 h 103539"/>
                          <a:gd name="connsiteX3" fmla="*/ 159549 w 164662"/>
                          <a:gd name="connsiteY3" fmla="*/ 56455 h 103539"/>
                          <a:gd name="connsiteX4" fmla="*/ 142109 w 164662"/>
                          <a:gd name="connsiteY4" fmla="*/ 3267 h 103539"/>
                          <a:gd name="connsiteX5" fmla="*/ 108069 w 164662"/>
                          <a:gd name="connsiteY5" fmla="*/ 11567 h 1035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64662" h="103539">
                            <a:moveTo>
                              <a:pt x="108009" y="11567"/>
                            </a:moveTo>
                            <a:cubicBezTo>
                              <a:pt x="79751" y="43121"/>
                              <a:pt x="88052" y="48724"/>
                              <a:pt x="31597" y="60321"/>
                            </a:cubicBezTo>
                            <a:cubicBezTo>
                              <a:pt x="-25547" y="72097"/>
                              <a:pt x="8015" y="93073"/>
                              <a:pt x="29949" y="98556"/>
                            </a:cubicBezTo>
                            <a:cubicBezTo>
                              <a:pt x="56528" y="105209"/>
                              <a:pt x="118047" y="114618"/>
                              <a:pt x="159549" y="56455"/>
                            </a:cubicBezTo>
                            <a:cubicBezTo>
                              <a:pt x="172194" y="38776"/>
                              <a:pt x="159489" y="10488"/>
                              <a:pt x="142109" y="3267"/>
                            </a:cubicBezTo>
                            <a:cubicBezTo>
                              <a:pt x="133719" y="-209"/>
                              <a:pt x="122482" y="-4524"/>
                              <a:pt x="108069" y="11567"/>
                            </a:cubicBezTo>
                            <a:close/>
                          </a:path>
                        </a:pathLst>
                      </a:custGeom>
                      <a:noFill/>
                      <a:ln w="25915" cap="flat">
                        <a:solidFill>
                          <a:srgbClr val="FFFFFF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" name="Полилиния: фигура 30">
                        <a:extLst>
                          <a:ext uri="{FF2B5EF4-FFF2-40B4-BE49-F238E27FC236}">
                            <a16:creationId xmlns:a16="http://schemas.microsoft.com/office/drawing/2014/main" id="{E9621553-7898-0E6E-DBF8-9F25B2E510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61137" y="7270227"/>
                        <a:ext cx="166429" cy="312703"/>
                      </a:xfrm>
                      <a:custGeom>
                        <a:avLst/>
                        <a:gdLst>
                          <a:gd name="connsiteX0" fmla="*/ 119572 w 166429"/>
                          <a:gd name="connsiteY0" fmla="*/ 312703 h 312703"/>
                          <a:gd name="connsiteX1" fmla="*/ 135243 w 166429"/>
                          <a:gd name="connsiteY1" fmla="*/ 246180 h 312703"/>
                          <a:gd name="connsiteX2" fmla="*/ 156309 w 166429"/>
                          <a:gd name="connsiteY2" fmla="*/ 45653 h 312703"/>
                          <a:gd name="connsiteX3" fmla="*/ 3486 w 166429"/>
                          <a:gd name="connsiteY3" fmla="*/ 39000 h 312703"/>
                          <a:gd name="connsiteX4" fmla="*/ 1268 w 166429"/>
                          <a:gd name="connsiteY4" fmla="*/ 160869 h 312703"/>
                          <a:gd name="connsiteX5" fmla="*/ 118822 w 166429"/>
                          <a:gd name="connsiteY5" fmla="*/ 296013 h 312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66429" h="312703">
                            <a:moveTo>
                              <a:pt x="119572" y="312703"/>
                            </a:moveTo>
                            <a:cubicBezTo>
                              <a:pt x="116725" y="294125"/>
                              <a:pt x="125684" y="272070"/>
                              <a:pt x="135243" y="246180"/>
                            </a:cubicBezTo>
                            <a:cubicBezTo>
                              <a:pt x="149627" y="207405"/>
                              <a:pt x="183188" y="168630"/>
                              <a:pt x="156309" y="45653"/>
                            </a:cubicBezTo>
                            <a:cubicBezTo>
                              <a:pt x="136532" y="-45981"/>
                              <a:pt x="3546" y="26565"/>
                              <a:pt x="3486" y="39000"/>
                            </a:cubicBezTo>
                            <a:cubicBezTo>
                              <a:pt x="3426" y="51436"/>
                              <a:pt x="9479" y="101987"/>
                              <a:pt x="1268" y="160869"/>
                            </a:cubicBezTo>
                            <a:cubicBezTo>
                              <a:pt x="-9519" y="237700"/>
                              <a:pt x="50112" y="302695"/>
                              <a:pt x="118822" y="296013"/>
                            </a:cubicBezTo>
                          </a:path>
                        </a:pathLst>
                      </a:custGeom>
                      <a:noFill/>
                      <a:ln w="25915" cap="rnd">
                        <a:solidFill>
                          <a:srgbClr val="FFFFFF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3" name="Рисунок 18">
                    <a:extLst>
                      <a:ext uri="{FF2B5EF4-FFF2-40B4-BE49-F238E27FC236}">
                        <a16:creationId xmlns:a16="http://schemas.microsoft.com/office/drawing/2014/main" id="{5A76977E-4B4C-5641-6FD6-0676E043DC15}"/>
                      </a:ext>
                    </a:extLst>
                  </p:cNvPr>
                  <p:cNvGrpSpPr/>
                  <p:nvPr/>
                </p:nvGrpSpPr>
                <p:grpSpPr>
                  <a:xfrm>
                    <a:off x="3349035" y="7293354"/>
                    <a:ext cx="331896" cy="31294"/>
                    <a:chOff x="3349035" y="7293354"/>
                    <a:chExt cx="331896" cy="31294"/>
                  </a:xfrm>
                  <a:solidFill>
                    <a:srgbClr val="FFFFFF"/>
                  </a:solidFill>
                </p:grpSpPr>
                <p:sp>
                  <p:nvSpPr>
                    <p:cNvPr id="34" name="Полилиния: фигура 33">
                      <a:extLst>
                        <a:ext uri="{FF2B5EF4-FFF2-40B4-BE49-F238E27FC236}">
                          <a16:creationId xmlns:a16="http://schemas.microsoft.com/office/drawing/2014/main" id="{8F8844CC-2896-BCA8-FEA2-0B9B2BB96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9035" y="7301930"/>
                      <a:ext cx="39521" cy="22718"/>
                    </a:xfrm>
                    <a:custGeom>
                      <a:avLst/>
                      <a:gdLst>
                        <a:gd name="connsiteX0" fmla="*/ 30 w 39521"/>
                        <a:gd name="connsiteY0" fmla="*/ 5469 h 22718"/>
                        <a:gd name="connsiteX1" fmla="*/ 18699 w 39521"/>
                        <a:gd name="connsiteY1" fmla="*/ 22550 h 22718"/>
                        <a:gd name="connsiteX2" fmla="*/ 39494 w 39521"/>
                        <a:gd name="connsiteY2" fmla="*/ 10983 h 22718"/>
                        <a:gd name="connsiteX3" fmla="*/ 20796 w 39521"/>
                        <a:gd name="connsiteY3" fmla="*/ 495 h 22718"/>
                        <a:gd name="connsiteX4" fmla="*/ 0 w 39521"/>
                        <a:gd name="connsiteY4" fmla="*/ 5439 h 22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21" h="22718">
                          <a:moveTo>
                            <a:pt x="30" y="5469"/>
                          </a:moveTo>
                          <a:cubicBezTo>
                            <a:pt x="-569" y="9724"/>
                            <a:pt x="7821" y="21051"/>
                            <a:pt x="18699" y="22550"/>
                          </a:cubicBezTo>
                          <a:cubicBezTo>
                            <a:pt x="29576" y="24048"/>
                            <a:pt x="38925" y="15208"/>
                            <a:pt x="39494" y="10983"/>
                          </a:cubicBezTo>
                          <a:cubicBezTo>
                            <a:pt x="40064" y="6758"/>
                            <a:pt x="31704" y="2053"/>
                            <a:pt x="20796" y="495"/>
                          </a:cubicBezTo>
                          <a:cubicBezTo>
                            <a:pt x="9889" y="-1063"/>
                            <a:pt x="570" y="1184"/>
                            <a:pt x="0" y="543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648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" name="Полилиния: фигура 35">
                      <a:extLst>
                        <a:ext uri="{FF2B5EF4-FFF2-40B4-BE49-F238E27FC236}">
                          <a16:creationId xmlns:a16="http://schemas.microsoft.com/office/drawing/2014/main" id="{7FA73710-5CDF-F4F6-AE3B-A17125676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41377" y="7293354"/>
                      <a:ext cx="39554" cy="22634"/>
                    </a:xfrm>
                    <a:custGeom>
                      <a:avLst/>
                      <a:gdLst>
                        <a:gd name="connsiteX0" fmla="*/ 39525 w 39554"/>
                        <a:gd name="connsiteY0" fmla="*/ 5386 h 22634"/>
                        <a:gd name="connsiteX1" fmla="*/ 20856 w 39554"/>
                        <a:gd name="connsiteY1" fmla="*/ 22466 h 22634"/>
                        <a:gd name="connsiteX2" fmla="*/ 30 w 39554"/>
                        <a:gd name="connsiteY2" fmla="*/ 10899 h 22634"/>
                        <a:gd name="connsiteX3" fmla="*/ 18729 w 39554"/>
                        <a:gd name="connsiteY3" fmla="*/ 471 h 22634"/>
                        <a:gd name="connsiteX4" fmla="*/ 39554 w 39554"/>
                        <a:gd name="connsiteY4" fmla="*/ 5416 h 226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54" h="22634">
                          <a:moveTo>
                            <a:pt x="39525" y="5386"/>
                          </a:moveTo>
                          <a:cubicBezTo>
                            <a:pt x="40124" y="9641"/>
                            <a:pt x="31733" y="20968"/>
                            <a:pt x="20856" y="22466"/>
                          </a:cubicBezTo>
                          <a:cubicBezTo>
                            <a:pt x="9979" y="23964"/>
                            <a:pt x="629" y="15124"/>
                            <a:pt x="30" y="10899"/>
                          </a:cubicBezTo>
                          <a:cubicBezTo>
                            <a:pt x="-569" y="6674"/>
                            <a:pt x="7821" y="1970"/>
                            <a:pt x="18729" y="471"/>
                          </a:cubicBezTo>
                          <a:cubicBezTo>
                            <a:pt x="29636" y="-1027"/>
                            <a:pt x="38955" y="1161"/>
                            <a:pt x="39554" y="541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30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8" name="Полилиния: фигура 37">
                    <a:extLst>
                      <a:ext uri="{FF2B5EF4-FFF2-40B4-BE49-F238E27FC236}">
                        <a16:creationId xmlns:a16="http://schemas.microsoft.com/office/drawing/2014/main" id="{2945671D-1472-B809-27BF-F83C4FD7961D}"/>
                      </a:ext>
                    </a:extLst>
                  </p:cNvPr>
                  <p:cNvSpPr/>
                  <p:nvPr/>
                </p:nvSpPr>
                <p:spPr>
                  <a:xfrm>
                    <a:off x="3696603" y="7269373"/>
                    <a:ext cx="23520" cy="260907"/>
                  </a:xfrm>
                  <a:custGeom>
                    <a:avLst/>
                    <a:gdLst>
                      <a:gd name="connsiteX0" fmla="*/ 23283 w 23520"/>
                      <a:gd name="connsiteY0" fmla="*/ 0 h 260907"/>
                      <a:gd name="connsiteX1" fmla="*/ 14983 w 23520"/>
                      <a:gd name="connsiteY1" fmla="*/ 91394 h 260907"/>
                      <a:gd name="connsiteX2" fmla="*/ 0 w 23520"/>
                      <a:gd name="connsiteY2" fmla="*/ 260908 h 260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520" h="260907">
                        <a:moveTo>
                          <a:pt x="23283" y="0"/>
                        </a:moveTo>
                        <a:cubicBezTo>
                          <a:pt x="25081" y="33262"/>
                          <a:pt x="16091" y="55975"/>
                          <a:pt x="14983" y="91394"/>
                        </a:cubicBezTo>
                        <a:cubicBezTo>
                          <a:pt x="13305" y="142935"/>
                          <a:pt x="39554" y="201876"/>
                          <a:pt x="0" y="260908"/>
                        </a:cubicBezTo>
                      </a:path>
                    </a:pathLst>
                  </a:custGeom>
                  <a:noFill/>
                  <a:ln w="25915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7592562-8E51-1972-4C72-6B9C23B46FF4}"/>
                  </a:ext>
                </a:extLst>
              </p:cNvPr>
              <p:cNvSpPr txBox="1"/>
              <p:nvPr/>
            </p:nvSpPr>
            <p:spPr>
              <a:xfrm>
                <a:off x="2585311" y="2503915"/>
                <a:ext cx="2296032" cy="991809"/>
              </a:xfrm>
              <a:prstGeom prst="rect">
                <a:avLst/>
              </a:prstGeom>
              <a:noFill/>
            </p:spPr>
            <p:txBody>
              <a:bodyPr wrap="square" numCol="1">
                <a:noAutofit/>
              </a:bodyPr>
              <a:lstStyle/>
              <a:p>
                <a:pPr algn="r">
                  <a:spcAft>
                    <a:spcPts val="1600"/>
                  </a:spcAft>
                  <a:buClr>
                    <a:srgbClr val="4BAD3B"/>
                  </a:buClr>
                  <a:buSzPct val="100000"/>
                  <a:defRPr/>
                </a:pPr>
                <a:r>
                  <a:rPr lang="ru-RU" sz="2200" dirty="0">
                    <a:solidFill>
                      <a:schemeClr val="bg1"/>
                    </a:solidFill>
                    <a:latin typeface="Segoe UI Light" panose="020B0502040204020203" pitchFamily="34" charset="0"/>
                    <a:ea typeface="Segoe UI" panose="020B0502040204020203" pitchFamily="34" charset="0"/>
                    <a:cs typeface="Segoe UI Light" panose="020B0502040204020203" pitchFamily="34" charset="0"/>
                  </a:rPr>
                  <a:t>Система управления </a:t>
                </a:r>
                <a:br>
                  <a:rPr lang="ru-RU" sz="2200" dirty="0">
                    <a:solidFill>
                      <a:schemeClr val="bg1"/>
                    </a:solidFill>
                    <a:latin typeface="Segoe UI Light" panose="020B0502040204020203" pitchFamily="34" charset="0"/>
                    <a:ea typeface="Segoe UI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ru-RU" sz="2200" dirty="0">
                    <a:solidFill>
                      <a:schemeClr val="bg1"/>
                    </a:solidFill>
                    <a:latin typeface="Segoe UI Light" panose="020B0502040204020203" pitchFamily="34" charset="0"/>
                    <a:ea typeface="Segoe UI" panose="020B0502040204020203" pitchFamily="34" charset="0"/>
                    <a:cs typeface="Segoe UI Light" panose="020B0502040204020203" pitchFamily="34" charset="0"/>
                  </a:rPr>
                  <a:t>базами данных:</a:t>
                </a:r>
              </a:p>
            </p:txBody>
          </p:sp>
          <p:grpSp>
            <p:nvGrpSpPr>
              <p:cNvPr id="1082" name="Группа 1081">
                <a:extLst>
                  <a:ext uri="{FF2B5EF4-FFF2-40B4-BE49-F238E27FC236}">
                    <a16:creationId xmlns:a16="http://schemas.microsoft.com/office/drawing/2014/main" id="{8B9F84B8-F1AC-22AA-D0C6-C1413FFC88A9}"/>
                  </a:ext>
                </a:extLst>
              </p:cNvPr>
              <p:cNvGrpSpPr/>
              <p:nvPr/>
            </p:nvGrpSpPr>
            <p:grpSpPr>
              <a:xfrm>
                <a:off x="2585311" y="4413199"/>
                <a:ext cx="5504793" cy="1347722"/>
                <a:chOff x="941702" y="4146499"/>
                <a:chExt cx="5504793" cy="1347722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8D3B807-4925-EC3E-3316-067DB820AB93}"/>
                    </a:ext>
                  </a:extLst>
                </p:cNvPr>
                <p:cNvSpPr txBox="1"/>
                <p:nvPr/>
              </p:nvSpPr>
              <p:spPr>
                <a:xfrm>
                  <a:off x="941702" y="4339705"/>
                  <a:ext cx="2296032" cy="752996"/>
                </a:xfrm>
                <a:prstGeom prst="rect">
                  <a:avLst/>
                </a:prstGeom>
                <a:noFill/>
              </p:spPr>
              <p:txBody>
                <a:bodyPr wrap="square" numCol="1">
                  <a:noAutofit/>
                </a:bodyPr>
                <a:lstStyle/>
                <a:p>
                  <a:pPr algn="r">
                    <a:spcAft>
                      <a:spcPts val="1600"/>
                    </a:spcAft>
                    <a:buClr>
                      <a:srgbClr val="4BAD3B"/>
                    </a:buClr>
                    <a:buSzPct val="100000"/>
                    <a:defRPr/>
                  </a:pPr>
                  <a:r>
                    <a:rPr lang="ru-RU" sz="2200" dirty="0">
                      <a:solidFill>
                        <a:schemeClr val="bg1"/>
                      </a:solidFill>
                      <a:latin typeface="Segoe UI Light" panose="020B0502040204020203" pitchFamily="34" charset="0"/>
                      <a:ea typeface="Segoe UI" panose="020B0502040204020203" pitchFamily="34" charset="0"/>
                      <a:cs typeface="Segoe UI Light" panose="020B0502040204020203" pitchFamily="34" charset="0"/>
                    </a:rPr>
                    <a:t>Операционные система:</a:t>
                  </a:r>
                </a:p>
              </p:txBody>
            </p:sp>
            <p:grpSp>
              <p:nvGrpSpPr>
                <p:cNvPr id="1080" name="Группа 1079">
                  <a:extLst>
                    <a:ext uri="{FF2B5EF4-FFF2-40B4-BE49-F238E27FC236}">
                      <a16:creationId xmlns:a16="http://schemas.microsoft.com/office/drawing/2014/main" id="{FD29BB6B-CEE1-082B-5B37-634E41CAB5A7}"/>
                    </a:ext>
                  </a:extLst>
                </p:cNvPr>
                <p:cNvGrpSpPr/>
                <p:nvPr/>
              </p:nvGrpSpPr>
              <p:grpSpPr>
                <a:xfrm>
                  <a:off x="3728470" y="4146499"/>
                  <a:ext cx="2718025" cy="1347722"/>
                  <a:chOff x="4364600" y="4291773"/>
                  <a:chExt cx="2233050" cy="1107249"/>
                </a:xfrm>
              </p:grpSpPr>
              <p:pic>
                <p:nvPicPr>
                  <p:cNvPr id="63" name="Рисунок 62">
                    <a:extLst>
                      <a:ext uri="{FF2B5EF4-FFF2-40B4-BE49-F238E27FC236}">
                        <a16:creationId xmlns:a16="http://schemas.microsoft.com/office/drawing/2014/main" id="{9E5A2EC1-07B3-0142-81E7-FB3D06A564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7487"/>
                  <a:stretch/>
                </p:blipFill>
                <p:spPr>
                  <a:xfrm>
                    <a:off x="4364600" y="4291773"/>
                    <a:ext cx="950350" cy="1107249"/>
                  </a:xfrm>
                  <a:prstGeom prst="rect">
                    <a:avLst/>
                  </a:prstGeom>
                </p:spPr>
              </p:pic>
              <p:grpSp>
                <p:nvGrpSpPr>
                  <p:cNvPr id="1070" name="Рисунок 1024">
                    <a:extLst>
                      <a:ext uri="{FF2B5EF4-FFF2-40B4-BE49-F238E27FC236}">
                        <a16:creationId xmlns:a16="http://schemas.microsoft.com/office/drawing/2014/main" id="{D90E872F-0185-7655-2865-9A8F5D7057ED}"/>
                      </a:ext>
                    </a:extLst>
                  </p:cNvPr>
                  <p:cNvGrpSpPr/>
                  <p:nvPr/>
                </p:nvGrpSpPr>
                <p:grpSpPr>
                  <a:xfrm>
                    <a:off x="5366531" y="4665530"/>
                    <a:ext cx="1231119" cy="339184"/>
                    <a:chOff x="6411536" y="7597723"/>
                    <a:chExt cx="1697012" cy="467541"/>
                  </a:xfrm>
                  <a:solidFill>
                    <a:schemeClr val="bg1"/>
                  </a:solidFill>
                </p:grpSpPr>
                <p:sp>
                  <p:nvSpPr>
                    <p:cNvPr id="1071" name="Полилиния: фигура 1070">
                      <a:extLst>
                        <a:ext uri="{FF2B5EF4-FFF2-40B4-BE49-F238E27FC236}">
                          <a16:creationId xmlns:a16="http://schemas.microsoft.com/office/drawing/2014/main" id="{BAB2A171-C61D-670E-525C-46A998C084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1536" y="7628626"/>
                      <a:ext cx="323787" cy="429364"/>
                    </a:xfrm>
                    <a:custGeom>
                      <a:avLst/>
                      <a:gdLst>
                        <a:gd name="connsiteX0" fmla="*/ 47 w 323787"/>
                        <a:gd name="connsiteY0" fmla="*/ 33154 h 429364"/>
                        <a:gd name="connsiteX1" fmla="*/ 47 w 323787"/>
                        <a:gd name="connsiteY1" fmla="*/ -65 h 429364"/>
                        <a:gd name="connsiteX2" fmla="*/ 185107 w 323787"/>
                        <a:gd name="connsiteY2" fmla="*/ -65 h 429364"/>
                        <a:gd name="connsiteX3" fmla="*/ 185107 w 323787"/>
                        <a:gd name="connsiteY3" fmla="*/ 32722 h 429364"/>
                        <a:gd name="connsiteX4" fmla="*/ 151072 w 323787"/>
                        <a:gd name="connsiteY4" fmla="*/ 32722 h 429364"/>
                        <a:gd name="connsiteX5" fmla="*/ 137458 w 323787"/>
                        <a:gd name="connsiteY5" fmla="*/ 46017 h 429364"/>
                        <a:gd name="connsiteX6" fmla="*/ 137458 w 323787"/>
                        <a:gd name="connsiteY6" fmla="*/ 46336 h 429364"/>
                        <a:gd name="connsiteX7" fmla="*/ 137458 w 323787"/>
                        <a:gd name="connsiteY7" fmla="*/ 395877 h 429364"/>
                        <a:gd name="connsiteX8" fmla="*/ 251748 w 323787"/>
                        <a:gd name="connsiteY8" fmla="*/ 395877 h 429364"/>
                        <a:gd name="connsiteX9" fmla="*/ 276185 w 323787"/>
                        <a:gd name="connsiteY9" fmla="*/ 306546 h 429364"/>
                        <a:gd name="connsiteX10" fmla="*/ 323834 w 323787"/>
                        <a:gd name="connsiteY10" fmla="*/ 306546 h 429364"/>
                        <a:gd name="connsiteX11" fmla="*/ 323834 w 323787"/>
                        <a:gd name="connsiteY11" fmla="*/ 429299 h 429364"/>
                        <a:gd name="connsiteX12" fmla="*/ 478 w 323787"/>
                        <a:gd name="connsiteY12" fmla="*/ 429299 h 429364"/>
                        <a:gd name="connsiteX13" fmla="*/ 478 w 323787"/>
                        <a:gd name="connsiteY13" fmla="*/ 399802 h 429364"/>
                        <a:gd name="connsiteX14" fmla="*/ 35829 w 323787"/>
                        <a:gd name="connsiteY14" fmla="*/ 399802 h 429364"/>
                        <a:gd name="connsiteX15" fmla="*/ 50941 w 323787"/>
                        <a:gd name="connsiteY15" fmla="*/ 384690 h 429364"/>
                        <a:gd name="connsiteX16" fmla="*/ 50941 w 323787"/>
                        <a:gd name="connsiteY16" fmla="*/ 45020 h 429364"/>
                        <a:gd name="connsiteX17" fmla="*/ 32630 w 323787"/>
                        <a:gd name="connsiteY17" fmla="*/ 34084 h 429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23787" h="429364">
                          <a:moveTo>
                            <a:pt x="47" y="33154"/>
                          </a:moveTo>
                          <a:lnTo>
                            <a:pt x="47" y="-65"/>
                          </a:lnTo>
                          <a:lnTo>
                            <a:pt x="185107" y="-65"/>
                          </a:lnTo>
                          <a:lnTo>
                            <a:pt x="185107" y="32722"/>
                          </a:lnTo>
                          <a:lnTo>
                            <a:pt x="151072" y="32722"/>
                          </a:lnTo>
                          <a:cubicBezTo>
                            <a:pt x="143642" y="32634"/>
                            <a:pt x="137547" y="38586"/>
                            <a:pt x="137458" y="46017"/>
                          </a:cubicBezTo>
                          <a:cubicBezTo>
                            <a:pt x="137457" y="46123"/>
                            <a:pt x="137457" y="46230"/>
                            <a:pt x="137458" y="46336"/>
                          </a:cubicBezTo>
                          <a:lnTo>
                            <a:pt x="137458" y="395877"/>
                          </a:lnTo>
                          <a:lnTo>
                            <a:pt x="251748" y="395877"/>
                          </a:lnTo>
                          <a:cubicBezTo>
                            <a:pt x="251748" y="395877"/>
                            <a:pt x="271035" y="406813"/>
                            <a:pt x="276185" y="306546"/>
                          </a:cubicBezTo>
                          <a:lnTo>
                            <a:pt x="323834" y="306546"/>
                          </a:lnTo>
                          <a:lnTo>
                            <a:pt x="323834" y="429299"/>
                          </a:lnTo>
                          <a:lnTo>
                            <a:pt x="478" y="429299"/>
                          </a:lnTo>
                          <a:lnTo>
                            <a:pt x="478" y="399802"/>
                          </a:lnTo>
                          <a:lnTo>
                            <a:pt x="35829" y="399802"/>
                          </a:lnTo>
                          <a:cubicBezTo>
                            <a:pt x="35829" y="399802"/>
                            <a:pt x="50941" y="395264"/>
                            <a:pt x="50941" y="384690"/>
                          </a:cubicBezTo>
                          <a:lnTo>
                            <a:pt x="50941" y="45020"/>
                          </a:lnTo>
                          <a:cubicBezTo>
                            <a:pt x="50941" y="45020"/>
                            <a:pt x="49330" y="34084"/>
                            <a:pt x="32630" y="34084"/>
                          </a:cubicBezTo>
                          <a:close/>
                        </a:path>
                      </a:pathLst>
                    </a:custGeom>
                    <a:grpFill/>
                    <a:ln w="226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2" name="Полилиния: фигура 1071">
                      <a:extLst>
                        <a:ext uri="{FF2B5EF4-FFF2-40B4-BE49-F238E27FC236}">
                          <a16:creationId xmlns:a16="http://schemas.microsoft.com/office/drawing/2014/main" id="{E4FCB018-0C38-1840-F74A-24E88724AC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1575" y="7740489"/>
                      <a:ext cx="166477" cy="318137"/>
                    </a:xfrm>
                    <a:custGeom>
                      <a:avLst/>
                      <a:gdLst>
                        <a:gd name="connsiteX0" fmla="*/ 635 w 166477"/>
                        <a:gd name="connsiteY0" fmla="*/ 59098 h 318137"/>
                        <a:gd name="connsiteX1" fmla="*/ 635 w 166477"/>
                        <a:gd name="connsiteY1" fmla="*/ 33322 h 318137"/>
                        <a:gd name="connsiteX2" fmla="*/ 88695 w 166477"/>
                        <a:gd name="connsiteY2" fmla="*/ -100 h 318137"/>
                        <a:gd name="connsiteX3" fmla="*/ 122730 w 166477"/>
                        <a:gd name="connsiteY3" fmla="*/ -100 h 318137"/>
                        <a:gd name="connsiteX4" fmla="*/ 122730 w 166477"/>
                        <a:gd name="connsiteY4" fmla="*/ 276923 h 318137"/>
                        <a:gd name="connsiteX5" fmla="*/ 142652 w 166477"/>
                        <a:gd name="connsiteY5" fmla="*/ 291694 h 318137"/>
                        <a:gd name="connsiteX6" fmla="*/ 166432 w 166477"/>
                        <a:gd name="connsiteY6" fmla="*/ 291694 h 318137"/>
                        <a:gd name="connsiteX7" fmla="*/ 166432 w 166477"/>
                        <a:gd name="connsiteY7" fmla="*/ 318037 h 318137"/>
                        <a:gd name="connsiteX8" fmla="*/ -45 w 166477"/>
                        <a:gd name="connsiteY8" fmla="*/ 318037 h 318137"/>
                        <a:gd name="connsiteX9" fmla="*/ -45 w 166477"/>
                        <a:gd name="connsiteY9" fmla="*/ 290401 h 318137"/>
                        <a:gd name="connsiteX10" fmla="*/ 24914 w 166477"/>
                        <a:gd name="connsiteY10" fmla="*/ 290401 h 318137"/>
                        <a:gd name="connsiteX11" fmla="*/ 42907 w 166477"/>
                        <a:gd name="connsiteY11" fmla="*/ 278193 h 318137"/>
                        <a:gd name="connsiteX12" fmla="*/ 42907 w 166477"/>
                        <a:gd name="connsiteY12" fmla="*/ 59007 h 318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66477" h="318137">
                          <a:moveTo>
                            <a:pt x="635" y="59098"/>
                          </a:moveTo>
                          <a:lnTo>
                            <a:pt x="635" y="33322"/>
                          </a:lnTo>
                          <a:lnTo>
                            <a:pt x="88695" y="-100"/>
                          </a:lnTo>
                          <a:lnTo>
                            <a:pt x="122730" y="-100"/>
                          </a:lnTo>
                          <a:lnTo>
                            <a:pt x="122730" y="276923"/>
                          </a:lnTo>
                          <a:cubicBezTo>
                            <a:pt x="122730" y="276923"/>
                            <a:pt x="123366" y="291694"/>
                            <a:pt x="142652" y="291694"/>
                          </a:cubicBezTo>
                          <a:lnTo>
                            <a:pt x="166432" y="291694"/>
                          </a:lnTo>
                          <a:lnTo>
                            <a:pt x="166432" y="318037"/>
                          </a:lnTo>
                          <a:lnTo>
                            <a:pt x="-45" y="318037"/>
                          </a:lnTo>
                          <a:lnTo>
                            <a:pt x="-45" y="290401"/>
                          </a:lnTo>
                          <a:lnTo>
                            <a:pt x="24914" y="290401"/>
                          </a:lnTo>
                          <a:cubicBezTo>
                            <a:pt x="24914" y="290401"/>
                            <a:pt x="41636" y="288472"/>
                            <a:pt x="42907" y="278193"/>
                          </a:cubicBezTo>
                          <a:lnTo>
                            <a:pt x="42907" y="59007"/>
                          </a:lnTo>
                          <a:close/>
                        </a:path>
                      </a:pathLst>
                    </a:custGeom>
                    <a:grpFill/>
                    <a:ln w="226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3" name="Полилиния: фигура 1072">
                      <a:extLst>
                        <a:ext uri="{FF2B5EF4-FFF2-40B4-BE49-F238E27FC236}">
                          <a16:creationId xmlns:a16="http://schemas.microsoft.com/office/drawing/2014/main" id="{DFF0E0A7-59B2-9B27-7CDA-C30ABD51B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5711" y="7739853"/>
                      <a:ext cx="361725" cy="318840"/>
                    </a:xfrm>
                    <a:custGeom>
                      <a:avLst/>
                      <a:gdLst>
                        <a:gd name="connsiteX0" fmla="*/ 159326 w 361725"/>
                        <a:gd name="connsiteY0" fmla="*/ 318741 h 318840"/>
                        <a:gd name="connsiteX1" fmla="*/ 1856 w 361725"/>
                        <a:gd name="connsiteY1" fmla="*/ 318741 h 318840"/>
                        <a:gd name="connsiteX2" fmla="*/ 1856 w 361725"/>
                        <a:gd name="connsiteY2" fmla="*/ 291105 h 318840"/>
                        <a:gd name="connsiteX3" fmla="*/ 26294 w 361725"/>
                        <a:gd name="connsiteY3" fmla="*/ 291105 h 318840"/>
                        <a:gd name="connsiteX4" fmla="*/ 43629 w 361725"/>
                        <a:gd name="connsiteY4" fmla="*/ 277604 h 318840"/>
                        <a:gd name="connsiteX5" fmla="*/ 43629 w 361725"/>
                        <a:gd name="connsiteY5" fmla="*/ 57782 h 318840"/>
                        <a:gd name="connsiteX6" fmla="*/ -72 w 361725"/>
                        <a:gd name="connsiteY6" fmla="*/ 57782 h 318840"/>
                        <a:gd name="connsiteX7" fmla="*/ -72 w 361725"/>
                        <a:gd name="connsiteY7" fmla="*/ 30759 h 318840"/>
                        <a:gd name="connsiteX8" fmla="*/ 89917 w 361725"/>
                        <a:gd name="connsiteY8" fmla="*/ -100 h 318840"/>
                        <a:gd name="connsiteX9" fmla="*/ 122046 w 361725"/>
                        <a:gd name="connsiteY9" fmla="*/ -100 h 318840"/>
                        <a:gd name="connsiteX10" fmla="*/ 122046 w 361725"/>
                        <a:gd name="connsiteY10" fmla="*/ 39109 h 318840"/>
                        <a:gd name="connsiteX11" fmla="*/ 233228 w 361725"/>
                        <a:gd name="connsiteY11" fmla="*/ 1194 h 318840"/>
                        <a:gd name="connsiteX12" fmla="*/ 316189 w 361725"/>
                        <a:gd name="connsiteY12" fmla="*/ 71206 h 318840"/>
                        <a:gd name="connsiteX13" fmla="*/ 316137 w 361725"/>
                        <a:gd name="connsiteY13" fmla="*/ 84738 h 318840"/>
                        <a:gd name="connsiteX14" fmla="*/ 316137 w 361725"/>
                        <a:gd name="connsiteY14" fmla="*/ 274994 h 318840"/>
                        <a:gd name="connsiteX15" fmla="*/ 336694 w 361725"/>
                        <a:gd name="connsiteY15" fmla="*/ 290424 h 318840"/>
                        <a:gd name="connsiteX16" fmla="*/ 361653 w 361725"/>
                        <a:gd name="connsiteY16" fmla="*/ 290424 h 318840"/>
                        <a:gd name="connsiteX17" fmla="*/ 361653 w 361725"/>
                        <a:gd name="connsiteY17" fmla="*/ 318696 h 318840"/>
                        <a:gd name="connsiteX18" fmla="*/ 204910 w 361725"/>
                        <a:gd name="connsiteY18" fmla="*/ 318696 h 318840"/>
                        <a:gd name="connsiteX19" fmla="*/ 204910 w 361725"/>
                        <a:gd name="connsiteY19" fmla="*/ 289199 h 318840"/>
                        <a:gd name="connsiteX20" fmla="*/ 226761 w 361725"/>
                        <a:gd name="connsiteY20" fmla="*/ 289199 h 318840"/>
                        <a:gd name="connsiteX21" fmla="*/ 240896 w 361725"/>
                        <a:gd name="connsiteY21" fmla="*/ 276991 h 318840"/>
                        <a:gd name="connsiteX22" fmla="*/ 240896 w 361725"/>
                        <a:gd name="connsiteY22" fmla="*/ 111150 h 318840"/>
                        <a:gd name="connsiteX23" fmla="*/ 181131 w 361725"/>
                        <a:gd name="connsiteY23" fmla="*/ 55877 h 318840"/>
                        <a:gd name="connsiteX24" fmla="*/ 122636 w 361725"/>
                        <a:gd name="connsiteY24" fmla="*/ 68084 h 318840"/>
                        <a:gd name="connsiteX25" fmla="*/ 122636 w 361725"/>
                        <a:gd name="connsiteY25" fmla="*/ 277626 h 318840"/>
                        <a:gd name="connsiteX26" fmla="*/ 138723 w 361725"/>
                        <a:gd name="connsiteY26" fmla="*/ 289834 h 318840"/>
                        <a:gd name="connsiteX27" fmla="*/ 159938 w 361725"/>
                        <a:gd name="connsiteY27" fmla="*/ 289834 h 318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361725" h="318840">
                          <a:moveTo>
                            <a:pt x="159326" y="318741"/>
                          </a:moveTo>
                          <a:lnTo>
                            <a:pt x="1856" y="318741"/>
                          </a:lnTo>
                          <a:lnTo>
                            <a:pt x="1856" y="291105"/>
                          </a:lnTo>
                          <a:lnTo>
                            <a:pt x="26294" y="291105"/>
                          </a:lnTo>
                          <a:cubicBezTo>
                            <a:pt x="26294" y="291105"/>
                            <a:pt x="42994" y="289176"/>
                            <a:pt x="43629" y="277604"/>
                          </a:cubicBezTo>
                          <a:lnTo>
                            <a:pt x="43629" y="57782"/>
                          </a:lnTo>
                          <a:lnTo>
                            <a:pt x="-72" y="57782"/>
                          </a:lnTo>
                          <a:lnTo>
                            <a:pt x="-72" y="30759"/>
                          </a:lnTo>
                          <a:lnTo>
                            <a:pt x="89917" y="-100"/>
                          </a:lnTo>
                          <a:lnTo>
                            <a:pt x="122046" y="-100"/>
                          </a:lnTo>
                          <a:lnTo>
                            <a:pt x="122046" y="39109"/>
                          </a:lnTo>
                          <a:cubicBezTo>
                            <a:pt x="122046" y="39109"/>
                            <a:pt x="192113" y="1194"/>
                            <a:pt x="233228" y="1194"/>
                          </a:cubicBezTo>
                          <a:cubicBezTo>
                            <a:pt x="275470" y="-2382"/>
                            <a:pt x="312613" y="28964"/>
                            <a:pt x="316189" y="71206"/>
                          </a:cubicBezTo>
                          <a:cubicBezTo>
                            <a:pt x="316570" y="75710"/>
                            <a:pt x="316553" y="80238"/>
                            <a:pt x="316137" y="84738"/>
                          </a:cubicBezTo>
                          <a:lnTo>
                            <a:pt x="316137" y="274994"/>
                          </a:lnTo>
                          <a:cubicBezTo>
                            <a:pt x="317910" y="284716"/>
                            <a:pt x="326864" y="291437"/>
                            <a:pt x="336694" y="290424"/>
                          </a:cubicBezTo>
                          <a:lnTo>
                            <a:pt x="361653" y="290424"/>
                          </a:lnTo>
                          <a:lnTo>
                            <a:pt x="361653" y="318696"/>
                          </a:lnTo>
                          <a:lnTo>
                            <a:pt x="204910" y="318696"/>
                          </a:lnTo>
                          <a:lnTo>
                            <a:pt x="204910" y="289199"/>
                          </a:lnTo>
                          <a:lnTo>
                            <a:pt x="226761" y="289199"/>
                          </a:lnTo>
                          <a:cubicBezTo>
                            <a:pt x="233620" y="288623"/>
                            <a:pt x="239328" y="283694"/>
                            <a:pt x="240896" y="276991"/>
                          </a:cubicBezTo>
                          <a:lnTo>
                            <a:pt x="240896" y="111150"/>
                          </a:lnTo>
                          <a:cubicBezTo>
                            <a:pt x="239472" y="79468"/>
                            <a:pt x="212827" y="54826"/>
                            <a:pt x="181131" y="55877"/>
                          </a:cubicBezTo>
                          <a:cubicBezTo>
                            <a:pt x="161348" y="58440"/>
                            <a:pt x="141792" y="62522"/>
                            <a:pt x="122636" y="68084"/>
                          </a:cubicBezTo>
                          <a:lnTo>
                            <a:pt x="122636" y="277626"/>
                          </a:lnTo>
                          <a:cubicBezTo>
                            <a:pt x="124847" y="284709"/>
                            <a:pt x="131306" y="289610"/>
                            <a:pt x="138723" y="289834"/>
                          </a:cubicBezTo>
                          <a:lnTo>
                            <a:pt x="159938" y="289834"/>
                          </a:lnTo>
                          <a:close/>
                        </a:path>
                      </a:pathLst>
                    </a:custGeom>
                    <a:grpFill/>
                    <a:ln w="226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4" name="Полилиния: фигура 1073">
                      <a:extLst>
                        <a:ext uri="{FF2B5EF4-FFF2-40B4-BE49-F238E27FC236}">
                          <a16:creationId xmlns:a16="http://schemas.microsoft.com/office/drawing/2014/main" id="{22E63DFE-BB53-4378-E60B-34DDA92834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6837" y="7739921"/>
                      <a:ext cx="358684" cy="325342"/>
                    </a:xfrm>
                    <a:custGeom>
                      <a:avLst/>
                      <a:gdLst>
                        <a:gd name="connsiteX0" fmla="*/ 42953 w 358684"/>
                        <a:gd name="connsiteY0" fmla="*/ 57080 h 325342"/>
                        <a:gd name="connsiteX1" fmla="*/ -158 w 358684"/>
                        <a:gd name="connsiteY1" fmla="*/ 57080 h 325342"/>
                        <a:gd name="connsiteX2" fmla="*/ -158 w 358684"/>
                        <a:gd name="connsiteY2" fmla="*/ 31372 h 325342"/>
                        <a:gd name="connsiteX3" fmla="*/ 87267 w 358684"/>
                        <a:gd name="connsiteY3" fmla="*/ 536 h 325342"/>
                        <a:gd name="connsiteX4" fmla="*/ 122617 w 358684"/>
                        <a:gd name="connsiteY4" fmla="*/ 536 h 325342"/>
                        <a:gd name="connsiteX5" fmla="*/ 122617 w 358684"/>
                        <a:gd name="connsiteY5" fmla="*/ 210079 h 325342"/>
                        <a:gd name="connsiteX6" fmla="*/ 182406 w 358684"/>
                        <a:gd name="connsiteY6" fmla="*/ 271138 h 325342"/>
                        <a:gd name="connsiteX7" fmla="*/ 238314 w 358684"/>
                        <a:gd name="connsiteY7" fmla="*/ 260837 h 325342"/>
                        <a:gd name="connsiteX8" fmla="*/ 238314 w 358684"/>
                        <a:gd name="connsiteY8" fmla="*/ 57738 h 325342"/>
                        <a:gd name="connsiteX9" fmla="*/ 195929 w 358684"/>
                        <a:gd name="connsiteY9" fmla="*/ 57738 h 325342"/>
                        <a:gd name="connsiteX10" fmla="*/ 195929 w 358684"/>
                        <a:gd name="connsiteY10" fmla="*/ 32030 h 325342"/>
                        <a:gd name="connsiteX11" fmla="*/ 282151 w 358684"/>
                        <a:gd name="connsiteY11" fmla="*/ -99 h 325342"/>
                        <a:gd name="connsiteX12" fmla="*/ 317503 w 358684"/>
                        <a:gd name="connsiteY12" fmla="*/ -99 h 325342"/>
                        <a:gd name="connsiteX13" fmla="*/ 317503 w 358684"/>
                        <a:gd name="connsiteY13" fmla="*/ 275721 h 325342"/>
                        <a:gd name="connsiteX14" fmla="*/ 333567 w 358684"/>
                        <a:gd name="connsiteY14" fmla="*/ 289857 h 325342"/>
                        <a:gd name="connsiteX15" fmla="*/ 358526 w 358684"/>
                        <a:gd name="connsiteY15" fmla="*/ 289857 h 325342"/>
                        <a:gd name="connsiteX16" fmla="*/ 358526 w 358684"/>
                        <a:gd name="connsiteY16" fmla="*/ 320080 h 325342"/>
                        <a:gd name="connsiteX17" fmla="*/ 238269 w 358684"/>
                        <a:gd name="connsiteY17" fmla="*/ 320080 h 325342"/>
                        <a:gd name="connsiteX18" fmla="*/ 238269 w 358684"/>
                        <a:gd name="connsiteY18" fmla="*/ 285364 h 325342"/>
                        <a:gd name="connsiteX19" fmla="*/ 127723 w 358684"/>
                        <a:gd name="connsiteY19" fmla="*/ 325208 h 325342"/>
                        <a:gd name="connsiteX20" fmla="*/ 42862 w 358684"/>
                        <a:gd name="connsiteY20" fmla="*/ 235877 h 325342"/>
                        <a:gd name="connsiteX21" fmla="*/ 42862 w 358684"/>
                        <a:gd name="connsiteY21" fmla="*/ 57193 h 325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358684" h="325342">
                          <a:moveTo>
                            <a:pt x="42953" y="57080"/>
                          </a:moveTo>
                          <a:lnTo>
                            <a:pt x="-158" y="57080"/>
                          </a:lnTo>
                          <a:lnTo>
                            <a:pt x="-158" y="31372"/>
                          </a:lnTo>
                          <a:lnTo>
                            <a:pt x="87267" y="536"/>
                          </a:lnTo>
                          <a:lnTo>
                            <a:pt x="122617" y="536"/>
                          </a:lnTo>
                          <a:lnTo>
                            <a:pt x="122617" y="210079"/>
                          </a:lnTo>
                          <a:cubicBezTo>
                            <a:pt x="122617" y="210079"/>
                            <a:pt x="120053" y="276266"/>
                            <a:pt x="182406" y="271138"/>
                          </a:cubicBezTo>
                          <a:cubicBezTo>
                            <a:pt x="201348" y="269651"/>
                            <a:pt x="220085" y="266198"/>
                            <a:pt x="238314" y="260837"/>
                          </a:cubicBezTo>
                          <a:lnTo>
                            <a:pt x="238314" y="57738"/>
                          </a:lnTo>
                          <a:lnTo>
                            <a:pt x="195929" y="57738"/>
                          </a:lnTo>
                          <a:lnTo>
                            <a:pt x="195929" y="32030"/>
                          </a:lnTo>
                          <a:lnTo>
                            <a:pt x="282151" y="-99"/>
                          </a:lnTo>
                          <a:lnTo>
                            <a:pt x="317503" y="-99"/>
                          </a:lnTo>
                          <a:lnTo>
                            <a:pt x="317503" y="275721"/>
                          </a:lnTo>
                          <a:cubicBezTo>
                            <a:pt x="317503" y="275721"/>
                            <a:pt x="316867" y="288586"/>
                            <a:pt x="333567" y="289857"/>
                          </a:cubicBezTo>
                          <a:lnTo>
                            <a:pt x="358526" y="289857"/>
                          </a:lnTo>
                          <a:lnTo>
                            <a:pt x="358526" y="320080"/>
                          </a:lnTo>
                          <a:lnTo>
                            <a:pt x="238269" y="320080"/>
                          </a:lnTo>
                          <a:lnTo>
                            <a:pt x="238269" y="285364"/>
                          </a:lnTo>
                          <a:cubicBezTo>
                            <a:pt x="238269" y="285364"/>
                            <a:pt x="177210" y="325866"/>
                            <a:pt x="127723" y="325208"/>
                          </a:cubicBezTo>
                          <a:cubicBezTo>
                            <a:pt x="127723" y="325208"/>
                            <a:pt x="45448" y="329747"/>
                            <a:pt x="42862" y="235877"/>
                          </a:cubicBezTo>
                          <a:lnTo>
                            <a:pt x="42862" y="57193"/>
                          </a:lnTo>
                          <a:close/>
                        </a:path>
                      </a:pathLst>
                    </a:custGeom>
                    <a:grpFill/>
                    <a:ln w="226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5" name="Полилиния: фигура 1074">
                      <a:extLst>
                        <a:ext uri="{FF2B5EF4-FFF2-40B4-BE49-F238E27FC236}">
                          <a16:creationId xmlns:a16="http://schemas.microsoft.com/office/drawing/2014/main" id="{40529DEE-6D05-12D7-ACBA-05DFC69A6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4830" y="7745117"/>
                      <a:ext cx="332228" cy="314099"/>
                    </a:xfrm>
                    <a:custGeom>
                      <a:avLst/>
                      <a:gdLst>
                        <a:gd name="connsiteX0" fmla="*/ 1048 w 332228"/>
                        <a:gd name="connsiteY0" fmla="*/ 29396 h 314099"/>
                        <a:gd name="connsiteX1" fmla="*/ 1048 w 332228"/>
                        <a:gd name="connsiteY1" fmla="*/ -101 h 314099"/>
                        <a:gd name="connsiteX2" fmla="*/ 154660 w 332228"/>
                        <a:gd name="connsiteY2" fmla="*/ -101 h 314099"/>
                        <a:gd name="connsiteX3" fmla="*/ 154660 w 332228"/>
                        <a:gd name="connsiteY3" fmla="*/ 28670 h 314099"/>
                        <a:gd name="connsiteX4" fmla="*/ 130222 w 332228"/>
                        <a:gd name="connsiteY4" fmla="*/ 44099 h 314099"/>
                        <a:gd name="connsiteX5" fmla="*/ 180344 w 332228"/>
                        <a:gd name="connsiteY5" fmla="*/ 116707 h 314099"/>
                        <a:gd name="connsiteX6" fmla="*/ 229832 w 332228"/>
                        <a:gd name="connsiteY6" fmla="*/ 44099 h 314099"/>
                        <a:gd name="connsiteX7" fmla="*/ 202831 w 332228"/>
                        <a:gd name="connsiteY7" fmla="*/ 30485 h 314099"/>
                        <a:gd name="connsiteX8" fmla="*/ 202831 w 332228"/>
                        <a:gd name="connsiteY8" fmla="*/ 988 h 314099"/>
                        <a:gd name="connsiteX9" fmla="*/ 320457 w 332228"/>
                        <a:gd name="connsiteY9" fmla="*/ 988 h 314099"/>
                        <a:gd name="connsiteX10" fmla="*/ 320457 w 332228"/>
                        <a:gd name="connsiteY10" fmla="*/ 29260 h 314099"/>
                        <a:gd name="connsiteX11" fmla="*/ 279320 w 332228"/>
                        <a:gd name="connsiteY11" fmla="*/ 43395 h 314099"/>
                        <a:gd name="connsiteX12" fmla="*/ 203466 w 332228"/>
                        <a:gd name="connsiteY12" fmla="*/ 144956 h 314099"/>
                        <a:gd name="connsiteX13" fmla="*/ 297948 w 332228"/>
                        <a:gd name="connsiteY13" fmla="*/ 280575 h 314099"/>
                        <a:gd name="connsiteX14" fmla="*/ 331983 w 332228"/>
                        <a:gd name="connsiteY14" fmla="*/ 287655 h 314099"/>
                        <a:gd name="connsiteX15" fmla="*/ 331983 w 332228"/>
                        <a:gd name="connsiteY15" fmla="*/ 313998 h 314099"/>
                        <a:gd name="connsiteX16" fmla="*/ 180934 w 332228"/>
                        <a:gd name="connsiteY16" fmla="*/ 313998 h 314099"/>
                        <a:gd name="connsiteX17" fmla="*/ 180934 w 332228"/>
                        <a:gd name="connsiteY17" fmla="*/ 290218 h 314099"/>
                        <a:gd name="connsiteX18" fmla="*/ 204079 w 332228"/>
                        <a:gd name="connsiteY18" fmla="*/ 271590 h 314099"/>
                        <a:gd name="connsiteX19" fmla="*/ 150802 w 332228"/>
                        <a:gd name="connsiteY19" fmla="*/ 192039 h 314099"/>
                        <a:gd name="connsiteX20" fmla="*/ 94894 w 332228"/>
                        <a:gd name="connsiteY20" fmla="*/ 273019 h 314099"/>
                        <a:gd name="connsiteX21" fmla="*/ 123166 w 332228"/>
                        <a:gd name="connsiteY21" fmla="*/ 285862 h 314099"/>
                        <a:gd name="connsiteX22" fmla="*/ 123166 w 332228"/>
                        <a:gd name="connsiteY22" fmla="*/ 312841 h 314099"/>
                        <a:gd name="connsiteX23" fmla="*/ -246 w 332228"/>
                        <a:gd name="connsiteY23" fmla="*/ 312841 h 314099"/>
                        <a:gd name="connsiteX24" fmla="*/ -246 w 332228"/>
                        <a:gd name="connsiteY24" fmla="*/ 286497 h 314099"/>
                        <a:gd name="connsiteX25" fmla="*/ 40891 w 332228"/>
                        <a:gd name="connsiteY25" fmla="*/ 272362 h 314099"/>
                        <a:gd name="connsiteX26" fmla="*/ 124436 w 332228"/>
                        <a:gd name="connsiteY26" fmla="*/ 163721 h 314099"/>
                        <a:gd name="connsiteX27" fmla="*/ 42163 w 332228"/>
                        <a:gd name="connsiteY27" fmla="*/ 43464 h 314099"/>
                        <a:gd name="connsiteX28" fmla="*/ 1048 w 332228"/>
                        <a:gd name="connsiteY28" fmla="*/ 29396 h 314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332228" h="314099">
                          <a:moveTo>
                            <a:pt x="1048" y="29396"/>
                          </a:moveTo>
                          <a:lnTo>
                            <a:pt x="1048" y="-101"/>
                          </a:lnTo>
                          <a:lnTo>
                            <a:pt x="154660" y="-101"/>
                          </a:lnTo>
                          <a:lnTo>
                            <a:pt x="154660" y="28670"/>
                          </a:lnTo>
                          <a:cubicBezTo>
                            <a:pt x="154660" y="28670"/>
                            <a:pt x="120625" y="27376"/>
                            <a:pt x="130222" y="44099"/>
                          </a:cubicBezTo>
                          <a:lnTo>
                            <a:pt x="180344" y="116707"/>
                          </a:lnTo>
                          <a:lnTo>
                            <a:pt x="229832" y="44099"/>
                          </a:lnTo>
                          <a:cubicBezTo>
                            <a:pt x="229832" y="44099"/>
                            <a:pt x="242062" y="29328"/>
                            <a:pt x="202831" y="30485"/>
                          </a:cubicBezTo>
                          <a:lnTo>
                            <a:pt x="202831" y="988"/>
                          </a:lnTo>
                          <a:lnTo>
                            <a:pt x="320457" y="988"/>
                          </a:lnTo>
                          <a:lnTo>
                            <a:pt x="320457" y="29260"/>
                          </a:lnTo>
                          <a:cubicBezTo>
                            <a:pt x="305629" y="29693"/>
                            <a:pt x="291282" y="34623"/>
                            <a:pt x="279320" y="43395"/>
                          </a:cubicBezTo>
                          <a:lnTo>
                            <a:pt x="203466" y="144956"/>
                          </a:lnTo>
                          <a:lnTo>
                            <a:pt x="297948" y="280575"/>
                          </a:lnTo>
                          <a:cubicBezTo>
                            <a:pt x="308556" y="285647"/>
                            <a:pt x="320234" y="288076"/>
                            <a:pt x="331983" y="287655"/>
                          </a:cubicBezTo>
                          <a:lnTo>
                            <a:pt x="331983" y="313998"/>
                          </a:lnTo>
                          <a:lnTo>
                            <a:pt x="180934" y="313998"/>
                          </a:lnTo>
                          <a:lnTo>
                            <a:pt x="180934" y="290218"/>
                          </a:lnTo>
                          <a:cubicBezTo>
                            <a:pt x="180934" y="290218"/>
                            <a:pt x="214969" y="290218"/>
                            <a:pt x="204079" y="271590"/>
                          </a:cubicBezTo>
                          <a:lnTo>
                            <a:pt x="150802" y="192039"/>
                          </a:lnTo>
                          <a:lnTo>
                            <a:pt x="94894" y="273019"/>
                          </a:lnTo>
                          <a:cubicBezTo>
                            <a:pt x="94894" y="273019"/>
                            <a:pt x="80758" y="286520"/>
                            <a:pt x="123166" y="285862"/>
                          </a:cubicBezTo>
                          <a:lnTo>
                            <a:pt x="123166" y="312841"/>
                          </a:lnTo>
                          <a:lnTo>
                            <a:pt x="-246" y="312841"/>
                          </a:lnTo>
                          <a:lnTo>
                            <a:pt x="-246" y="286497"/>
                          </a:lnTo>
                          <a:cubicBezTo>
                            <a:pt x="14843" y="287766"/>
                            <a:pt x="29771" y="282637"/>
                            <a:pt x="40891" y="272362"/>
                          </a:cubicBezTo>
                          <a:lnTo>
                            <a:pt x="124436" y="163721"/>
                          </a:lnTo>
                          <a:lnTo>
                            <a:pt x="42163" y="43464"/>
                          </a:lnTo>
                          <a:cubicBezTo>
                            <a:pt x="42163" y="43464"/>
                            <a:pt x="38328" y="30031"/>
                            <a:pt x="1048" y="29396"/>
                          </a:cubicBezTo>
                          <a:close/>
                        </a:path>
                      </a:pathLst>
                    </a:custGeom>
                    <a:grpFill/>
                    <a:ln w="226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6" name="Полилиния: фигура 1075">
                      <a:extLst>
                        <a:ext uri="{FF2B5EF4-FFF2-40B4-BE49-F238E27FC236}">
                          <a16:creationId xmlns:a16="http://schemas.microsoft.com/office/drawing/2014/main" id="{4345ADFC-3C9D-2A9D-69E7-1534831E80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4693" y="7712375"/>
                      <a:ext cx="33490" cy="36644"/>
                    </a:xfrm>
                    <a:custGeom>
                      <a:avLst/>
                      <a:gdLst>
                        <a:gd name="connsiteX0" fmla="*/ 6463 w 33490"/>
                        <a:gd name="connsiteY0" fmla="*/ 16491 h 36644"/>
                        <a:gd name="connsiteX1" fmla="*/ -344 w 33490"/>
                        <a:gd name="connsiteY1" fmla="*/ 16491 h 36644"/>
                        <a:gd name="connsiteX2" fmla="*/ -344 w 33490"/>
                        <a:gd name="connsiteY2" fmla="*/ -118 h 36644"/>
                        <a:gd name="connsiteX3" fmla="*/ 33147 w 33490"/>
                        <a:gd name="connsiteY3" fmla="*/ -118 h 36644"/>
                        <a:gd name="connsiteX4" fmla="*/ 33147 w 33490"/>
                        <a:gd name="connsiteY4" fmla="*/ 16491 h 36644"/>
                        <a:gd name="connsiteX5" fmla="*/ 26703 w 33490"/>
                        <a:gd name="connsiteY5" fmla="*/ 16491 h 36644"/>
                        <a:gd name="connsiteX6" fmla="*/ 26703 w 33490"/>
                        <a:gd name="connsiteY6" fmla="*/ 6598 h 36644"/>
                        <a:gd name="connsiteX7" fmla="*/ 19895 w 33490"/>
                        <a:gd name="connsiteY7" fmla="*/ 6598 h 36644"/>
                        <a:gd name="connsiteX8" fmla="*/ 19895 w 33490"/>
                        <a:gd name="connsiteY8" fmla="*/ 30083 h 36644"/>
                        <a:gd name="connsiteX9" fmla="*/ 26476 w 33490"/>
                        <a:gd name="connsiteY9" fmla="*/ 30083 h 36644"/>
                        <a:gd name="connsiteX10" fmla="*/ 26476 w 33490"/>
                        <a:gd name="connsiteY10" fmla="*/ 36527 h 36644"/>
                        <a:gd name="connsiteX11" fmla="*/ 6712 w 33490"/>
                        <a:gd name="connsiteY11" fmla="*/ 36527 h 36644"/>
                        <a:gd name="connsiteX12" fmla="*/ 6712 w 33490"/>
                        <a:gd name="connsiteY12" fmla="*/ 30196 h 36644"/>
                        <a:gd name="connsiteX13" fmla="*/ 13020 w 33490"/>
                        <a:gd name="connsiteY13" fmla="*/ 30196 h 36644"/>
                        <a:gd name="connsiteX14" fmla="*/ 13020 w 33490"/>
                        <a:gd name="connsiteY14" fmla="*/ 6576 h 36644"/>
                        <a:gd name="connsiteX15" fmla="*/ 6214 w 33490"/>
                        <a:gd name="connsiteY15" fmla="*/ 6576 h 366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3490" h="36644">
                          <a:moveTo>
                            <a:pt x="6463" y="16491"/>
                          </a:moveTo>
                          <a:lnTo>
                            <a:pt x="-344" y="16491"/>
                          </a:lnTo>
                          <a:lnTo>
                            <a:pt x="-344" y="-118"/>
                          </a:lnTo>
                          <a:lnTo>
                            <a:pt x="33147" y="-118"/>
                          </a:lnTo>
                          <a:lnTo>
                            <a:pt x="33147" y="16491"/>
                          </a:lnTo>
                          <a:lnTo>
                            <a:pt x="26703" y="16491"/>
                          </a:lnTo>
                          <a:lnTo>
                            <a:pt x="26703" y="6598"/>
                          </a:lnTo>
                          <a:lnTo>
                            <a:pt x="19895" y="6598"/>
                          </a:lnTo>
                          <a:lnTo>
                            <a:pt x="19895" y="30083"/>
                          </a:lnTo>
                          <a:lnTo>
                            <a:pt x="26476" y="30083"/>
                          </a:lnTo>
                          <a:lnTo>
                            <a:pt x="26476" y="36527"/>
                          </a:lnTo>
                          <a:lnTo>
                            <a:pt x="6712" y="36527"/>
                          </a:lnTo>
                          <a:lnTo>
                            <a:pt x="6712" y="30196"/>
                          </a:lnTo>
                          <a:lnTo>
                            <a:pt x="13020" y="30196"/>
                          </a:lnTo>
                          <a:lnTo>
                            <a:pt x="13020" y="6576"/>
                          </a:lnTo>
                          <a:lnTo>
                            <a:pt x="6214" y="6576"/>
                          </a:lnTo>
                          <a:close/>
                        </a:path>
                      </a:pathLst>
                    </a:custGeom>
                    <a:grpFill/>
                    <a:ln w="226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7" name="Полилиния: фигура 1076">
                      <a:extLst>
                        <a:ext uri="{FF2B5EF4-FFF2-40B4-BE49-F238E27FC236}">
                          <a16:creationId xmlns:a16="http://schemas.microsoft.com/office/drawing/2014/main" id="{E25E533A-1099-9A9C-6210-6CB74BCC2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31" y="7711944"/>
                      <a:ext cx="36917" cy="37302"/>
                    </a:xfrm>
                    <a:custGeom>
                      <a:avLst/>
                      <a:gdLst>
                        <a:gd name="connsiteX0" fmla="*/ -352 w 36917"/>
                        <a:gd name="connsiteY0" fmla="*/ 37094 h 37302"/>
                        <a:gd name="connsiteX1" fmla="*/ -352 w 36917"/>
                        <a:gd name="connsiteY1" fmla="*/ 30514 h 37302"/>
                        <a:gd name="connsiteX2" fmla="*/ 2939 w 36917"/>
                        <a:gd name="connsiteY2" fmla="*/ 30514 h 37302"/>
                        <a:gd name="connsiteX3" fmla="*/ 2939 w 36917"/>
                        <a:gd name="connsiteY3" fmla="*/ 7029 h 37302"/>
                        <a:gd name="connsiteX4" fmla="*/ -352 w 36917"/>
                        <a:gd name="connsiteY4" fmla="*/ 7029 h 37302"/>
                        <a:gd name="connsiteX5" fmla="*/ -352 w 36917"/>
                        <a:gd name="connsiteY5" fmla="*/ -118 h 37302"/>
                        <a:gd name="connsiteX6" fmla="*/ 9518 w 36917"/>
                        <a:gd name="connsiteY6" fmla="*/ -118 h 37302"/>
                        <a:gd name="connsiteX7" fmla="*/ 9518 w 36917"/>
                        <a:gd name="connsiteY7" fmla="*/ 6893 h 37302"/>
                        <a:gd name="connsiteX8" fmla="*/ 13217 w 36917"/>
                        <a:gd name="connsiteY8" fmla="*/ 6893 h 37302"/>
                        <a:gd name="connsiteX9" fmla="*/ 13217 w 36917"/>
                        <a:gd name="connsiteY9" fmla="*/ 14040 h 37302"/>
                        <a:gd name="connsiteX10" fmla="*/ 16371 w 36917"/>
                        <a:gd name="connsiteY10" fmla="*/ 14040 h 37302"/>
                        <a:gd name="connsiteX11" fmla="*/ 16371 w 36917"/>
                        <a:gd name="connsiteY11" fmla="*/ 16922 h 37302"/>
                        <a:gd name="connsiteX12" fmla="*/ 19820 w 36917"/>
                        <a:gd name="connsiteY12" fmla="*/ 16922 h 37302"/>
                        <a:gd name="connsiteX13" fmla="*/ 19820 w 36917"/>
                        <a:gd name="connsiteY13" fmla="*/ 13632 h 37302"/>
                        <a:gd name="connsiteX14" fmla="*/ 23382 w 36917"/>
                        <a:gd name="connsiteY14" fmla="*/ 13632 h 37302"/>
                        <a:gd name="connsiteX15" fmla="*/ 23382 w 36917"/>
                        <a:gd name="connsiteY15" fmla="*/ 7324 h 37302"/>
                        <a:gd name="connsiteX16" fmla="*/ 26536 w 36917"/>
                        <a:gd name="connsiteY16" fmla="*/ 7324 h 37302"/>
                        <a:gd name="connsiteX17" fmla="*/ 26536 w 36917"/>
                        <a:gd name="connsiteY17" fmla="*/ 40 h 37302"/>
                        <a:gd name="connsiteX18" fmla="*/ 36565 w 36917"/>
                        <a:gd name="connsiteY18" fmla="*/ 40 h 37302"/>
                        <a:gd name="connsiteX19" fmla="*/ 36565 w 36917"/>
                        <a:gd name="connsiteY19" fmla="*/ 6848 h 37302"/>
                        <a:gd name="connsiteX20" fmla="*/ 33252 w 36917"/>
                        <a:gd name="connsiteY20" fmla="*/ 6848 h 37302"/>
                        <a:gd name="connsiteX21" fmla="*/ 33252 w 36917"/>
                        <a:gd name="connsiteY21" fmla="*/ 30604 h 37302"/>
                        <a:gd name="connsiteX22" fmla="*/ 36565 w 36917"/>
                        <a:gd name="connsiteY22" fmla="*/ 30604 h 37302"/>
                        <a:gd name="connsiteX23" fmla="*/ 36565 w 36917"/>
                        <a:gd name="connsiteY23" fmla="*/ 37185 h 37302"/>
                        <a:gd name="connsiteX24" fmla="*/ 19956 w 36917"/>
                        <a:gd name="connsiteY24" fmla="*/ 37185 h 37302"/>
                        <a:gd name="connsiteX25" fmla="*/ 19956 w 36917"/>
                        <a:gd name="connsiteY25" fmla="*/ 30377 h 37302"/>
                        <a:gd name="connsiteX26" fmla="*/ 26763 w 36917"/>
                        <a:gd name="connsiteY26" fmla="*/ 30377 h 37302"/>
                        <a:gd name="connsiteX27" fmla="*/ 26763 w 36917"/>
                        <a:gd name="connsiteY27" fmla="*/ 20212 h 37302"/>
                        <a:gd name="connsiteX28" fmla="*/ 23337 w 36917"/>
                        <a:gd name="connsiteY28" fmla="*/ 20212 h 37302"/>
                        <a:gd name="connsiteX29" fmla="*/ 23337 w 36917"/>
                        <a:gd name="connsiteY29" fmla="*/ 23366 h 37302"/>
                        <a:gd name="connsiteX30" fmla="*/ 20024 w 36917"/>
                        <a:gd name="connsiteY30" fmla="*/ 23366 h 37302"/>
                        <a:gd name="connsiteX31" fmla="*/ 20024 w 36917"/>
                        <a:gd name="connsiteY31" fmla="*/ 27064 h 37302"/>
                        <a:gd name="connsiteX32" fmla="*/ 16462 w 36917"/>
                        <a:gd name="connsiteY32" fmla="*/ 27064 h 37302"/>
                        <a:gd name="connsiteX33" fmla="*/ 16462 w 36917"/>
                        <a:gd name="connsiteY33" fmla="*/ 23638 h 37302"/>
                        <a:gd name="connsiteX34" fmla="*/ 13309 w 36917"/>
                        <a:gd name="connsiteY34" fmla="*/ 23638 h 37302"/>
                        <a:gd name="connsiteX35" fmla="*/ 13309 w 36917"/>
                        <a:gd name="connsiteY35" fmla="*/ 20098 h 37302"/>
                        <a:gd name="connsiteX36" fmla="*/ 9610 w 36917"/>
                        <a:gd name="connsiteY36" fmla="*/ 20098 h 37302"/>
                        <a:gd name="connsiteX37" fmla="*/ 9610 w 36917"/>
                        <a:gd name="connsiteY37" fmla="*/ 29991 h 37302"/>
                        <a:gd name="connsiteX38" fmla="*/ 16416 w 36917"/>
                        <a:gd name="connsiteY38" fmla="*/ 29991 h 37302"/>
                        <a:gd name="connsiteX39" fmla="*/ 16416 w 36917"/>
                        <a:gd name="connsiteY39" fmla="*/ 37048 h 373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36917" h="37302">
                          <a:moveTo>
                            <a:pt x="-352" y="37094"/>
                          </a:moveTo>
                          <a:lnTo>
                            <a:pt x="-352" y="30514"/>
                          </a:lnTo>
                          <a:lnTo>
                            <a:pt x="2939" y="30514"/>
                          </a:lnTo>
                          <a:lnTo>
                            <a:pt x="2939" y="7029"/>
                          </a:lnTo>
                          <a:lnTo>
                            <a:pt x="-352" y="7029"/>
                          </a:lnTo>
                          <a:lnTo>
                            <a:pt x="-352" y="-118"/>
                          </a:lnTo>
                          <a:lnTo>
                            <a:pt x="9518" y="-118"/>
                          </a:lnTo>
                          <a:lnTo>
                            <a:pt x="9518" y="6893"/>
                          </a:lnTo>
                          <a:lnTo>
                            <a:pt x="13217" y="6893"/>
                          </a:lnTo>
                          <a:lnTo>
                            <a:pt x="13217" y="14040"/>
                          </a:lnTo>
                          <a:lnTo>
                            <a:pt x="16371" y="14040"/>
                          </a:lnTo>
                          <a:lnTo>
                            <a:pt x="16371" y="16922"/>
                          </a:lnTo>
                          <a:lnTo>
                            <a:pt x="19820" y="16922"/>
                          </a:lnTo>
                          <a:lnTo>
                            <a:pt x="19820" y="13632"/>
                          </a:lnTo>
                          <a:lnTo>
                            <a:pt x="23382" y="13632"/>
                          </a:lnTo>
                          <a:lnTo>
                            <a:pt x="23382" y="7324"/>
                          </a:lnTo>
                          <a:lnTo>
                            <a:pt x="26536" y="7324"/>
                          </a:lnTo>
                          <a:lnTo>
                            <a:pt x="26536" y="40"/>
                          </a:lnTo>
                          <a:lnTo>
                            <a:pt x="36565" y="40"/>
                          </a:lnTo>
                          <a:lnTo>
                            <a:pt x="36565" y="6848"/>
                          </a:lnTo>
                          <a:lnTo>
                            <a:pt x="33252" y="6848"/>
                          </a:lnTo>
                          <a:lnTo>
                            <a:pt x="33252" y="30604"/>
                          </a:lnTo>
                          <a:lnTo>
                            <a:pt x="36565" y="30604"/>
                          </a:lnTo>
                          <a:lnTo>
                            <a:pt x="36565" y="37185"/>
                          </a:lnTo>
                          <a:lnTo>
                            <a:pt x="19956" y="37185"/>
                          </a:lnTo>
                          <a:lnTo>
                            <a:pt x="19956" y="30377"/>
                          </a:lnTo>
                          <a:lnTo>
                            <a:pt x="26763" y="30377"/>
                          </a:lnTo>
                          <a:lnTo>
                            <a:pt x="26763" y="20212"/>
                          </a:lnTo>
                          <a:lnTo>
                            <a:pt x="23337" y="20212"/>
                          </a:lnTo>
                          <a:lnTo>
                            <a:pt x="23337" y="23366"/>
                          </a:lnTo>
                          <a:lnTo>
                            <a:pt x="20024" y="23366"/>
                          </a:lnTo>
                          <a:lnTo>
                            <a:pt x="20024" y="27064"/>
                          </a:lnTo>
                          <a:lnTo>
                            <a:pt x="16462" y="27064"/>
                          </a:lnTo>
                          <a:lnTo>
                            <a:pt x="16462" y="23638"/>
                          </a:lnTo>
                          <a:lnTo>
                            <a:pt x="13309" y="23638"/>
                          </a:lnTo>
                          <a:lnTo>
                            <a:pt x="13309" y="20098"/>
                          </a:lnTo>
                          <a:lnTo>
                            <a:pt x="9610" y="20098"/>
                          </a:lnTo>
                          <a:lnTo>
                            <a:pt x="9610" y="29991"/>
                          </a:lnTo>
                          <a:lnTo>
                            <a:pt x="16416" y="29991"/>
                          </a:lnTo>
                          <a:lnTo>
                            <a:pt x="16416" y="37048"/>
                          </a:lnTo>
                          <a:close/>
                        </a:path>
                      </a:pathLst>
                    </a:custGeom>
                    <a:grpFill/>
                    <a:ln w="226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8" name="Полилиния: фигура 1077">
                      <a:extLst>
                        <a:ext uri="{FF2B5EF4-FFF2-40B4-BE49-F238E27FC236}">
                          <a16:creationId xmlns:a16="http://schemas.microsoft.com/office/drawing/2014/main" id="{06E42EB2-2B3A-8C81-4AF2-72EF09DF3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0852" y="7597723"/>
                      <a:ext cx="94980" cy="94980"/>
                    </a:xfrm>
                    <a:custGeom>
                      <a:avLst/>
                      <a:gdLst>
                        <a:gd name="connsiteX0" fmla="*/ 95155 w 94980"/>
                        <a:gd name="connsiteY0" fmla="*/ 47794 h 94980"/>
                        <a:gd name="connsiteX1" fmla="*/ 47665 w 94980"/>
                        <a:gd name="connsiteY1" fmla="*/ 95284 h 94980"/>
                        <a:gd name="connsiteX2" fmla="*/ 174 w 94980"/>
                        <a:gd name="connsiteY2" fmla="*/ 47794 h 94980"/>
                        <a:gd name="connsiteX3" fmla="*/ 47665 w 94980"/>
                        <a:gd name="connsiteY3" fmla="*/ 303 h 94980"/>
                        <a:gd name="connsiteX4" fmla="*/ 95155 w 94980"/>
                        <a:gd name="connsiteY4" fmla="*/ 47794 h 94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980" h="94980">
                          <a:moveTo>
                            <a:pt x="95155" y="47794"/>
                          </a:moveTo>
                          <a:cubicBezTo>
                            <a:pt x="95155" y="74022"/>
                            <a:pt x="73893" y="95284"/>
                            <a:pt x="47665" y="95284"/>
                          </a:cubicBezTo>
                          <a:cubicBezTo>
                            <a:pt x="21437" y="95284"/>
                            <a:pt x="174" y="74022"/>
                            <a:pt x="174" y="47794"/>
                          </a:cubicBezTo>
                          <a:cubicBezTo>
                            <a:pt x="174" y="21565"/>
                            <a:pt x="21437" y="303"/>
                            <a:pt x="47665" y="303"/>
                          </a:cubicBezTo>
                          <a:cubicBezTo>
                            <a:pt x="73893" y="303"/>
                            <a:pt x="95155" y="21565"/>
                            <a:pt x="95155" y="47794"/>
                          </a:cubicBezTo>
                          <a:close/>
                        </a:path>
                      </a:pathLst>
                    </a:custGeom>
                    <a:grpFill/>
                    <a:ln w="226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4176605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13" y="2348880"/>
            <a:ext cx="4686230" cy="603586"/>
          </a:xfrm>
          <a:prstGeom prst="rect">
            <a:avLst/>
          </a:prstGeom>
        </p:spPr>
      </p:pic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815232EF-9881-C1C7-E244-9BED15E2F010}"/>
              </a:ext>
            </a:extLst>
          </p:cNvPr>
          <p:cNvGrpSpPr/>
          <p:nvPr/>
        </p:nvGrpSpPr>
        <p:grpSpPr>
          <a:xfrm>
            <a:off x="7248128" y="2274183"/>
            <a:ext cx="3425344" cy="2436925"/>
            <a:chOff x="7248128" y="2854052"/>
            <a:chExt cx="3425344" cy="2436925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A8B67E4B-FF58-6D4D-97D3-9E927996BA57}"/>
                </a:ext>
              </a:extLst>
            </p:cNvPr>
            <p:cNvGrpSpPr/>
            <p:nvPr/>
          </p:nvGrpSpPr>
          <p:grpSpPr>
            <a:xfrm>
              <a:off x="7248128" y="2854052"/>
              <a:ext cx="3425344" cy="1295028"/>
              <a:chOff x="1849270" y="2854052"/>
              <a:chExt cx="3425344" cy="1295028"/>
            </a:xfrm>
          </p:grpSpPr>
          <p:grpSp>
            <p:nvGrpSpPr>
              <p:cNvPr id="55" name="Рисунок 8">
                <a:extLst>
                  <a:ext uri="{FF2B5EF4-FFF2-40B4-BE49-F238E27FC236}">
                    <a16:creationId xmlns:a16="http://schemas.microsoft.com/office/drawing/2014/main" id="{8FEB57F7-6562-59FD-2230-F38B99E6D283}"/>
                  </a:ext>
                </a:extLst>
              </p:cNvPr>
              <p:cNvGrpSpPr/>
              <p:nvPr/>
            </p:nvGrpSpPr>
            <p:grpSpPr>
              <a:xfrm>
                <a:off x="1849270" y="2928749"/>
                <a:ext cx="286290" cy="286342"/>
                <a:chOff x="3724374" y="4255722"/>
                <a:chExt cx="1492782" cy="1493060"/>
              </a:xfrm>
              <a:solidFill>
                <a:srgbClr val="D4572D"/>
              </a:solidFill>
            </p:grpSpPr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0A9F57F0-C8AE-4158-F195-97A76C746A23}"/>
                    </a:ext>
                  </a:extLst>
                </p:cNvPr>
                <p:cNvSpPr/>
                <p:nvPr/>
              </p:nvSpPr>
              <p:spPr>
                <a:xfrm>
                  <a:off x="3724374" y="4418874"/>
                  <a:ext cx="1329749" cy="1329908"/>
                </a:xfrm>
                <a:custGeom>
                  <a:avLst/>
                  <a:gdLst>
                    <a:gd name="connsiteX0" fmla="*/ 599207 w 1329749"/>
                    <a:gd name="connsiteY0" fmla="*/ 313267 h 1329908"/>
                    <a:gd name="connsiteX1" fmla="*/ 537887 w 1329749"/>
                    <a:gd name="connsiteY1" fmla="*/ 165253 h 1329908"/>
                    <a:gd name="connsiteX2" fmla="*/ 433862 w 1329749"/>
                    <a:gd name="connsiteY2" fmla="*/ 61227 h 1329908"/>
                    <a:gd name="connsiteX3" fmla="*/ 137773 w 1329749"/>
                    <a:gd name="connsiteY3" fmla="*/ 61227 h 1329908"/>
                    <a:gd name="connsiteX4" fmla="*/ 137773 w 1329749"/>
                    <a:gd name="connsiteY4" fmla="*/ 727684 h 1329908"/>
                    <a:gd name="connsiteX5" fmla="*/ 602004 w 1329749"/>
                    <a:gd name="connsiteY5" fmla="*/ 1191854 h 1329908"/>
                    <a:gd name="connsiteX6" fmla="*/ 935217 w 1329749"/>
                    <a:gd name="connsiteY6" fmla="*/ 1329908 h 1329908"/>
                    <a:gd name="connsiteX7" fmla="*/ 1268430 w 1329749"/>
                    <a:gd name="connsiteY7" fmla="*/ 1191854 h 1329908"/>
                    <a:gd name="connsiteX8" fmla="*/ 1329750 w 1329749"/>
                    <a:gd name="connsiteY8" fmla="*/ 1043840 h 1329908"/>
                    <a:gd name="connsiteX9" fmla="*/ 1268430 w 1329749"/>
                    <a:gd name="connsiteY9" fmla="*/ 895826 h 1329908"/>
                    <a:gd name="connsiteX10" fmla="*/ 1164453 w 1329749"/>
                    <a:gd name="connsiteY10" fmla="*/ 791849 h 1329908"/>
                    <a:gd name="connsiteX11" fmla="*/ 868364 w 1329749"/>
                    <a:gd name="connsiteY11" fmla="*/ 791849 h 1329908"/>
                    <a:gd name="connsiteX12" fmla="*/ 758580 w 1329749"/>
                    <a:gd name="connsiteY12" fmla="*/ 791849 h 1329908"/>
                    <a:gd name="connsiteX13" fmla="*/ 537878 w 1329749"/>
                    <a:gd name="connsiteY13" fmla="*/ 571148 h 1329908"/>
                    <a:gd name="connsiteX14" fmla="*/ 537878 w 1329749"/>
                    <a:gd name="connsiteY14" fmla="*/ 461363 h 1329908"/>
                    <a:gd name="connsiteX15" fmla="*/ 599198 w 1329749"/>
                    <a:gd name="connsiteY15" fmla="*/ 313349 h 1329908"/>
                    <a:gd name="connsiteX16" fmla="*/ 683141 w 1329749"/>
                    <a:gd name="connsiteY16" fmla="*/ 867170 h 1329908"/>
                    <a:gd name="connsiteX17" fmla="*/ 943724 w 1329749"/>
                    <a:gd name="connsiteY17" fmla="*/ 867170 h 1329908"/>
                    <a:gd name="connsiteX18" fmla="*/ 1089026 w 1329749"/>
                    <a:gd name="connsiteY18" fmla="*/ 867170 h 1329908"/>
                    <a:gd name="connsiteX19" fmla="*/ 1193003 w 1329749"/>
                    <a:gd name="connsiteY19" fmla="*/ 971146 h 1329908"/>
                    <a:gd name="connsiteX20" fmla="*/ 1223080 w 1329749"/>
                    <a:gd name="connsiteY20" fmla="*/ 1043773 h 1329908"/>
                    <a:gd name="connsiteX21" fmla="*/ 1193003 w 1329749"/>
                    <a:gd name="connsiteY21" fmla="*/ 1116400 h 1329908"/>
                    <a:gd name="connsiteX22" fmla="*/ 935193 w 1329749"/>
                    <a:gd name="connsiteY22" fmla="*/ 1223198 h 1329908"/>
                    <a:gd name="connsiteX23" fmla="*/ 677382 w 1329749"/>
                    <a:gd name="connsiteY23" fmla="*/ 1116400 h 1329908"/>
                    <a:gd name="connsiteX24" fmla="*/ 213151 w 1329749"/>
                    <a:gd name="connsiteY24" fmla="*/ 652230 h 1329908"/>
                    <a:gd name="connsiteX25" fmla="*/ 213151 w 1329749"/>
                    <a:gd name="connsiteY25" fmla="*/ 136566 h 1329908"/>
                    <a:gd name="connsiteX26" fmla="*/ 358453 w 1329749"/>
                    <a:gd name="connsiteY26" fmla="*/ 136566 h 1329908"/>
                    <a:gd name="connsiteX27" fmla="*/ 462479 w 1329749"/>
                    <a:gd name="connsiteY27" fmla="*/ 240591 h 1329908"/>
                    <a:gd name="connsiteX28" fmla="*/ 492555 w 1329749"/>
                    <a:gd name="connsiteY28" fmla="*/ 313218 h 1329908"/>
                    <a:gd name="connsiteX29" fmla="*/ 462479 w 1329749"/>
                    <a:gd name="connsiteY29" fmla="*/ 385845 h 1329908"/>
                    <a:gd name="connsiteX30" fmla="*/ 462479 w 1329749"/>
                    <a:gd name="connsiteY30" fmla="*/ 646428 h 1329908"/>
                    <a:gd name="connsiteX31" fmla="*/ 683180 w 1329749"/>
                    <a:gd name="connsiteY31" fmla="*/ 867130 h 1329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29749" h="1329908">
                      <a:moveTo>
                        <a:pt x="599207" y="313267"/>
                      </a:moveTo>
                      <a:cubicBezTo>
                        <a:pt x="599207" y="257328"/>
                        <a:pt x="577402" y="204756"/>
                        <a:pt x="537887" y="165253"/>
                      </a:cubicBezTo>
                      <a:lnTo>
                        <a:pt x="433862" y="61227"/>
                      </a:lnTo>
                      <a:cubicBezTo>
                        <a:pt x="352176" y="-20409"/>
                        <a:pt x="219397" y="-20409"/>
                        <a:pt x="137773" y="61227"/>
                      </a:cubicBezTo>
                      <a:cubicBezTo>
                        <a:pt x="-45924" y="244973"/>
                        <a:pt x="-45924" y="543954"/>
                        <a:pt x="137773" y="727684"/>
                      </a:cubicBezTo>
                      <a:lnTo>
                        <a:pt x="602004" y="1191854"/>
                      </a:lnTo>
                      <a:cubicBezTo>
                        <a:pt x="690996" y="1280907"/>
                        <a:pt x="809315" y="1329908"/>
                        <a:pt x="935217" y="1329908"/>
                      </a:cubicBezTo>
                      <a:cubicBezTo>
                        <a:pt x="1061104" y="1329908"/>
                        <a:pt x="1179423" y="1280907"/>
                        <a:pt x="1268430" y="1191854"/>
                      </a:cubicBezTo>
                      <a:cubicBezTo>
                        <a:pt x="1307992" y="1152339"/>
                        <a:pt x="1329750" y="1099721"/>
                        <a:pt x="1329750" y="1043840"/>
                      </a:cubicBezTo>
                      <a:cubicBezTo>
                        <a:pt x="1329750" y="987959"/>
                        <a:pt x="1307945" y="935388"/>
                        <a:pt x="1268430" y="895826"/>
                      </a:cubicBezTo>
                      <a:lnTo>
                        <a:pt x="1164453" y="791849"/>
                      </a:lnTo>
                      <a:cubicBezTo>
                        <a:pt x="1082768" y="710164"/>
                        <a:pt x="949989" y="710274"/>
                        <a:pt x="868364" y="791849"/>
                      </a:cubicBezTo>
                      <a:cubicBezTo>
                        <a:pt x="838133" y="822033"/>
                        <a:pt x="788857" y="822033"/>
                        <a:pt x="758580" y="791849"/>
                      </a:cubicBezTo>
                      <a:lnTo>
                        <a:pt x="537878" y="571148"/>
                      </a:lnTo>
                      <a:cubicBezTo>
                        <a:pt x="507647" y="540916"/>
                        <a:pt x="507647" y="491641"/>
                        <a:pt x="537878" y="461363"/>
                      </a:cubicBezTo>
                      <a:cubicBezTo>
                        <a:pt x="577440" y="421802"/>
                        <a:pt x="599198" y="369169"/>
                        <a:pt x="599198" y="313349"/>
                      </a:cubicBezTo>
                      <a:close/>
                      <a:moveTo>
                        <a:pt x="683141" y="867170"/>
                      </a:moveTo>
                      <a:cubicBezTo>
                        <a:pt x="755018" y="939047"/>
                        <a:pt x="871896" y="939047"/>
                        <a:pt x="943724" y="867170"/>
                      </a:cubicBezTo>
                      <a:cubicBezTo>
                        <a:pt x="983764" y="827179"/>
                        <a:pt x="1048987" y="827179"/>
                        <a:pt x="1089026" y="867170"/>
                      </a:cubicBezTo>
                      <a:lnTo>
                        <a:pt x="1193003" y="971146"/>
                      </a:lnTo>
                      <a:cubicBezTo>
                        <a:pt x="1212416" y="990559"/>
                        <a:pt x="1223080" y="1016363"/>
                        <a:pt x="1223080" y="1043773"/>
                      </a:cubicBezTo>
                      <a:cubicBezTo>
                        <a:pt x="1223080" y="1071184"/>
                        <a:pt x="1212368" y="1096988"/>
                        <a:pt x="1193003" y="1116400"/>
                      </a:cubicBezTo>
                      <a:cubicBezTo>
                        <a:pt x="1124115" y="1185288"/>
                        <a:pt x="1032609" y="1223198"/>
                        <a:pt x="935193" y="1223198"/>
                      </a:cubicBezTo>
                      <a:cubicBezTo>
                        <a:pt x="837776" y="1223198"/>
                        <a:pt x="746270" y="1185291"/>
                        <a:pt x="677382" y="1116400"/>
                      </a:cubicBezTo>
                      <a:lnTo>
                        <a:pt x="213151" y="652230"/>
                      </a:lnTo>
                      <a:cubicBezTo>
                        <a:pt x="71051" y="510072"/>
                        <a:pt x="71051" y="278767"/>
                        <a:pt x="213151" y="136566"/>
                      </a:cubicBezTo>
                      <a:cubicBezTo>
                        <a:pt x="253142" y="96575"/>
                        <a:pt x="318413" y="96575"/>
                        <a:pt x="358453" y="136566"/>
                      </a:cubicBezTo>
                      <a:lnTo>
                        <a:pt x="462479" y="240591"/>
                      </a:lnTo>
                      <a:cubicBezTo>
                        <a:pt x="481891" y="260004"/>
                        <a:pt x="492555" y="285808"/>
                        <a:pt x="492555" y="313218"/>
                      </a:cubicBezTo>
                      <a:cubicBezTo>
                        <a:pt x="492555" y="340629"/>
                        <a:pt x="481843" y="366433"/>
                        <a:pt x="462479" y="385845"/>
                      </a:cubicBezTo>
                      <a:cubicBezTo>
                        <a:pt x="390650" y="457722"/>
                        <a:pt x="390650" y="574554"/>
                        <a:pt x="462479" y="646428"/>
                      </a:cubicBezTo>
                      <a:lnTo>
                        <a:pt x="683180" y="867130"/>
                      </a:lnTo>
                      <a:close/>
                    </a:path>
                  </a:pathLst>
                </a:custGeom>
                <a:grpFill/>
                <a:ln w="3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7" name="Полилиния: фигура 56">
                  <a:extLst>
                    <a:ext uri="{FF2B5EF4-FFF2-40B4-BE49-F238E27FC236}">
                      <a16:creationId xmlns:a16="http://schemas.microsoft.com/office/drawing/2014/main" id="{8DDC5BFA-A223-8116-1FE5-5A151B35099A}"/>
                    </a:ext>
                  </a:extLst>
                </p:cNvPr>
                <p:cNvSpPr/>
                <p:nvPr/>
              </p:nvSpPr>
              <p:spPr>
                <a:xfrm>
                  <a:off x="4421905" y="4255722"/>
                  <a:ext cx="795250" cy="795250"/>
                </a:xfrm>
                <a:custGeom>
                  <a:avLst/>
                  <a:gdLst>
                    <a:gd name="connsiteX0" fmla="*/ 53321 w 795250"/>
                    <a:gd name="connsiteY0" fmla="*/ 0 h 795250"/>
                    <a:gd name="connsiteX1" fmla="*/ 0 w 795250"/>
                    <a:gd name="connsiteY1" fmla="*/ 53321 h 795250"/>
                    <a:gd name="connsiteX2" fmla="*/ 53321 w 795250"/>
                    <a:gd name="connsiteY2" fmla="*/ 106643 h 795250"/>
                    <a:gd name="connsiteX3" fmla="*/ 688608 w 795250"/>
                    <a:gd name="connsiteY3" fmla="*/ 741929 h 795250"/>
                    <a:gd name="connsiteX4" fmla="*/ 741929 w 795250"/>
                    <a:gd name="connsiteY4" fmla="*/ 795251 h 795250"/>
                    <a:gd name="connsiteX5" fmla="*/ 795251 w 795250"/>
                    <a:gd name="connsiteY5" fmla="*/ 741929 h 795250"/>
                    <a:gd name="connsiteX6" fmla="*/ 53321 w 795250"/>
                    <a:gd name="connsiteY6" fmla="*/ 0 h 7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5250" h="795250">
                      <a:moveTo>
                        <a:pt x="53321" y="0"/>
                      </a:moveTo>
                      <a:cubicBezTo>
                        <a:pt x="23887" y="0"/>
                        <a:pt x="0" y="23840"/>
                        <a:pt x="0" y="53321"/>
                      </a:cubicBezTo>
                      <a:cubicBezTo>
                        <a:pt x="0" y="82803"/>
                        <a:pt x="23887" y="106643"/>
                        <a:pt x="53321" y="106643"/>
                      </a:cubicBezTo>
                      <a:cubicBezTo>
                        <a:pt x="403597" y="106643"/>
                        <a:pt x="688608" y="391650"/>
                        <a:pt x="688608" y="741929"/>
                      </a:cubicBezTo>
                      <a:cubicBezTo>
                        <a:pt x="688608" y="771411"/>
                        <a:pt x="712495" y="795251"/>
                        <a:pt x="741929" y="795251"/>
                      </a:cubicBezTo>
                      <a:cubicBezTo>
                        <a:pt x="771363" y="795251"/>
                        <a:pt x="795251" y="771411"/>
                        <a:pt x="795251" y="741929"/>
                      </a:cubicBezTo>
                      <a:cubicBezTo>
                        <a:pt x="795251" y="332847"/>
                        <a:pt x="462434" y="0"/>
                        <a:pt x="53321" y="0"/>
                      </a:cubicBezTo>
                      <a:close/>
                    </a:path>
                  </a:pathLst>
                </a:custGeom>
                <a:grpFill/>
                <a:ln w="3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8" name="Полилиния: фигура 57">
                  <a:extLst>
                    <a:ext uri="{FF2B5EF4-FFF2-40B4-BE49-F238E27FC236}">
                      <a16:creationId xmlns:a16="http://schemas.microsoft.com/office/drawing/2014/main" id="{5EF36F76-A939-E560-C283-FD60A69E2DFD}"/>
                    </a:ext>
                  </a:extLst>
                </p:cNvPr>
                <p:cNvSpPr/>
                <p:nvPr/>
              </p:nvSpPr>
              <p:spPr>
                <a:xfrm>
                  <a:off x="4421844" y="4531196"/>
                  <a:ext cx="519837" cy="519776"/>
                </a:xfrm>
                <a:custGeom>
                  <a:avLst/>
                  <a:gdLst>
                    <a:gd name="connsiteX0" fmla="*/ 413195 w 519837"/>
                    <a:gd name="connsiteY0" fmla="*/ 466456 h 519776"/>
                    <a:gd name="connsiteX1" fmla="*/ 466517 w 519837"/>
                    <a:gd name="connsiteY1" fmla="*/ 519777 h 519776"/>
                    <a:gd name="connsiteX2" fmla="*/ 519838 w 519837"/>
                    <a:gd name="connsiteY2" fmla="*/ 466456 h 519776"/>
                    <a:gd name="connsiteX3" fmla="*/ 53321 w 519837"/>
                    <a:gd name="connsiteY3" fmla="*/ 0 h 519776"/>
                    <a:gd name="connsiteX4" fmla="*/ 0 w 519837"/>
                    <a:gd name="connsiteY4" fmla="*/ 53321 h 519776"/>
                    <a:gd name="connsiteX5" fmla="*/ 53321 w 519837"/>
                    <a:gd name="connsiteY5" fmla="*/ 106643 h 519776"/>
                    <a:gd name="connsiteX6" fmla="*/ 413195 w 519837"/>
                    <a:gd name="connsiteY6" fmla="*/ 466456 h 519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837" h="519776">
                      <a:moveTo>
                        <a:pt x="413195" y="466456"/>
                      </a:moveTo>
                      <a:cubicBezTo>
                        <a:pt x="413195" y="495937"/>
                        <a:pt x="437083" y="519777"/>
                        <a:pt x="466517" y="519777"/>
                      </a:cubicBezTo>
                      <a:cubicBezTo>
                        <a:pt x="495951" y="519777"/>
                        <a:pt x="519838" y="495937"/>
                        <a:pt x="519838" y="466456"/>
                      </a:cubicBezTo>
                      <a:cubicBezTo>
                        <a:pt x="519838" y="209288"/>
                        <a:pt x="310550" y="0"/>
                        <a:pt x="53321" y="0"/>
                      </a:cubicBezTo>
                      <a:cubicBezTo>
                        <a:pt x="23887" y="0"/>
                        <a:pt x="0" y="23840"/>
                        <a:pt x="0" y="53321"/>
                      </a:cubicBezTo>
                      <a:cubicBezTo>
                        <a:pt x="0" y="82803"/>
                        <a:pt x="23887" y="106643"/>
                        <a:pt x="53321" y="106643"/>
                      </a:cubicBezTo>
                      <a:cubicBezTo>
                        <a:pt x="251729" y="106643"/>
                        <a:pt x="413195" y="268048"/>
                        <a:pt x="413195" y="466456"/>
                      </a:cubicBezTo>
                      <a:close/>
                    </a:path>
                  </a:pathLst>
                </a:custGeom>
                <a:grpFill/>
                <a:ln w="3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60" name="Заголовок 1">
                <a:extLst>
                  <a:ext uri="{FF2B5EF4-FFF2-40B4-BE49-F238E27FC236}">
                    <a16:creationId xmlns:a16="http://schemas.microsoft.com/office/drawing/2014/main" id="{252B60C8-2009-F3D9-451A-C4893920F7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1155" y="2854052"/>
                <a:ext cx="3043459" cy="1295028"/>
              </a:xfrm>
              <a:prstGeom prst="rect">
                <a:avLst/>
              </a:prstGeom>
            </p:spPr>
            <p:txBody>
              <a:bodyPr vert="horz" lIns="91440" tIns="45720" rIns="91440" bIns="45720" numCol="1" spcCol="108000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Aft>
                    <a:spcPts val="2500"/>
                  </a:spcAft>
                </a:pPr>
                <a:r>
                  <a:rPr lang="ru-RU" sz="2400" dirty="0">
                    <a:solidFill>
                      <a:schemeClr val="bg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8 (8352) 323-323</a:t>
                </a:r>
              </a:p>
              <a:p>
                <a:pPr algn="l">
                  <a:spcAft>
                    <a:spcPts val="25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info@keysystems.ru</a:t>
                </a:r>
              </a:p>
              <a:p>
                <a:pPr algn="l">
                  <a:spcAft>
                    <a:spcPts val="25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keysystems.ru</a:t>
                </a:r>
                <a:endParaRPr lang="ru-RU" sz="24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algn="l">
                  <a:spcAft>
                    <a:spcPts val="2500"/>
                  </a:spcAft>
                </a:pPr>
                <a:r>
                  <a:rPr lang="ru-RU" sz="2400" dirty="0">
                    <a:solidFill>
                      <a:schemeClr val="bg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г. Чебоксары, </a:t>
                </a:r>
                <a:br>
                  <a:rPr lang="en-US" sz="2400" dirty="0">
                    <a:solidFill>
                      <a:schemeClr val="bg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</a:br>
                <a:r>
                  <a:rPr lang="ru-RU" sz="2400" dirty="0">
                    <a:solidFill>
                      <a:schemeClr val="bg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ул. К. Иванова, д. 50</a:t>
                </a:r>
              </a:p>
            </p:txBody>
          </p:sp>
          <p:sp>
            <p:nvSpPr>
              <p:cNvPr id="54" name="Рисунок 6">
                <a:extLst>
                  <a:ext uri="{FF2B5EF4-FFF2-40B4-BE49-F238E27FC236}">
                    <a16:creationId xmlns:a16="http://schemas.microsoft.com/office/drawing/2014/main" id="{C4D0273C-BCDD-6ED6-3575-B3A02344147A}"/>
                  </a:ext>
                </a:extLst>
              </p:cNvPr>
              <p:cNvSpPr/>
              <p:nvPr/>
            </p:nvSpPr>
            <p:spPr>
              <a:xfrm>
                <a:off x="1856943" y="3677850"/>
                <a:ext cx="270944" cy="227400"/>
              </a:xfrm>
              <a:custGeom>
                <a:avLst/>
                <a:gdLst>
                  <a:gd name="connsiteX0" fmla="*/ 1119749 w 1492999"/>
                  <a:gd name="connsiteY0" fmla="*/ 0 h 1253052"/>
                  <a:gd name="connsiteX1" fmla="*/ 373250 w 1492999"/>
                  <a:gd name="connsiteY1" fmla="*/ 0 h 1253052"/>
                  <a:gd name="connsiteX2" fmla="*/ 0 w 1492999"/>
                  <a:gd name="connsiteY2" fmla="*/ 373250 h 1253052"/>
                  <a:gd name="connsiteX3" fmla="*/ 0 w 1492999"/>
                  <a:gd name="connsiteY3" fmla="*/ 879803 h 1253052"/>
                  <a:gd name="connsiteX4" fmla="*/ 373250 w 1492999"/>
                  <a:gd name="connsiteY4" fmla="*/ 1253053 h 1253052"/>
                  <a:gd name="connsiteX5" fmla="*/ 1119749 w 1492999"/>
                  <a:gd name="connsiteY5" fmla="*/ 1253053 h 1253052"/>
                  <a:gd name="connsiteX6" fmla="*/ 1492999 w 1492999"/>
                  <a:gd name="connsiteY6" fmla="*/ 879803 h 1253052"/>
                  <a:gd name="connsiteX7" fmla="*/ 1492999 w 1492999"/>
                  <a:gd name="connsiteY7" fmla="*/ 373250 h 1253052"/>
                  <a:gd name="connsiteX8" fmla="*/ 1119749 w 1492999"/>
                  <a:gd name="connsiteY8" fmla="*/ 0 h 1253052"/>
                  <a:gd name="connsiteX9" fmla="*/ 1386356 w 1492999"/>
                  <a:gd name="connsiteY9" fmla="*/ 373250 h 1253052"/>
                  <a:gd name="connsiteX10" fmla="*/ 1386356 w 1492999"/>
                  <a:gd name="connsiteY10" fmla="*/ 879803 h 1253052"/>
                  <a:gd name="connsiteX11" fmla="*/ 1372764 w 1492999"/>
                  <a:gd name="connsiteY11" fmla="*/ 959785 h 1253052"/>
                  <a:gd name="connsiteX12" fmla="*/ 1065938 w 1492999"/>
                  <a:gd name="connsiteY12" fmla="*/ 626298 h 1253052"/>
                  <a:gd name="connsiteX13" fmla="*/ 1372795 w 1492999"/>
                  <a:gd name="connsiteY13" fmla="*/ 293359 h 1253052"/>
                  <a:gd name="connsiteX14" fmla="*/ 1386387 w 1492999"/>
                  <a:gd name="connsiteY14" fmla="*/ 373235 h 1253052"/>
                  <a:gd name="connsiteX15" fmla="*/ 373250 w 1492999"/>
                  <a:gd name="connsiteY15" fmla="*/ 106643 h 1253052"/>
                  <a:gd name="connsiteX16" fmla="*/ 1119749 w 1492999"/>
                  <a:gd name="connsiteY16" fmla="*/ 106643 h 1253052"/>
                  <a:gd name="connsiteX17" fmla="*/ 1317468 w 1492999"/>
                  <a:gd name="connsiteY17" fmla="*/ 196064 h 1253052"/>
                  <a:gd name="connsiteX18" fmla="*/ 942573 w 1492999"/>
                  <a:gd name="connsiteY18" fmla="*/ 602861 h 1253052"/>
                  <a:gd name="connsiteX19" fmla="*/ 746509 w 1492999"/>
                  <a:gd name="connsiteY19" fmla="*/ 688818 h 1253052"/>
                  <a:gd name="connsiteX20" fmla="*/ 550444 w 1492999"/>
                  <a:gd name="connsiteY20" fmla="*/ 602861 h 1253052"/>
                  <a:gd name="connsiteX21" fmla="*/ 175549 w 1492999"/>
                  <a:gd name="connsiteY21" fmla="*/ 196064 h 1253052"/>
                  <a:gd name="connsiteX22" fmla="*/ 373268 w 1492999"/>
                  <a:gd name="connsiteY22" fmla="*/ 106643 h 1253052"/>
                  <a:gd name="connsiteX23" fmla="*/ 106643 w 1492999"/>
                  <a:gd name="connsiteY23" fmla="*/ 879803 h 1253052"/>
                  <a:gd name="connsiteX24" fmla="*/ 106643 w 1492999"/>
                  <a:gd name="connsiteY24" fmla="*/ 373250 h 1253052"/>
                  <a:gd name="connsiteX25" fmla="*/ 120235 w 1492999"/>
                  <a:gd name="connsiteY25" fmla="*/ 293374 h 1253052"/>
                  <a:gd name="connsiteX26" fmla="*/ 427092 w 1492999"/>
                  <a:gd name="connsiteY26" fmla="*/ 626313 h 1253052"/>
                  <a:gd name="connsiteX27" fmla="*/ 120265 w 1492999"/>
                  <a:gd name="connsiteY27" fmla="*/ 959800 h 1253052"/>
                  <a:gd name="connsiteX28" fmla="*/ 106673 w 1492999"/>
                  <a:gd name="connsiteY28" fmla="*/ 879818 h 1253052"/>
                  <a:gd name="connsiteX29" fmla="*/ 1119749 w 1492999"/>
                  <a:gd name="connsiteY29" fmla="*/ 1146410 h 1253052"/>
                  <a:gd name="connsiteX30" fmla="*/ 373250 w 1492999"/>
                  <a:gd name="connsiteY30" fmla="*/ 1146410 h 1253052"/>
                  <a:gd name="connsiteX31" fmla="*/ 175641 w 1492999"/>
                  <a:gd name="connsiteY31" fmla="*/ 1057144 h 1253052"/>
                  <a:gd name="connsiteX32" fmla="*/ 501175 w 1492999"/>
                  <a:gd name="connsiteY32" fmla="*/ 703364 h 1253052"/>
                  <a:gd name="connsiteX33" fmla="*/ 746503 w 1492999"/>
                  <a:gd name="connsiteY33" fmla="*/ 795452 h 1253052"/>
                  <a:gd name="connsiteX34" fmla="*/ 991830 w 1492999"/>
                  <a:gd name="connsiteY34" fmla="*/ 703364 h 1253052"/>
                  <a:gd name="connsiteX35" fmla="*/ 1317365 w 1492999"/>
                  <a:gd name="connsiteY35" fmla="*/ 1057144 h 1253052"/>
                  <a:gd name="connsiteX36" fmla="*/ 1119756 w 1492999"/>
                  <a:gd name="connsiteY36" fmla="*/ 1146410 h 125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92999" h="1253052">
                    <a:moveTo>
                      <a:pt x="1119749" y="0"/>
                    </a:moveTo>
                    <a:lnTo>
                      <a:pt x="373250" y="0"/>
                    </a:lnTo>
                    <a:cubicBezTo>
                      <a:pt x="167487" y="0"/>
                      <a:pt x="0" y="167426"/>
                      <a:pt x="0" y="373250"/>
                    </a:cubicBezTo>
                    <a:lnTo>
                      <a:pt x="0" y="879803"/>
                    </a:lnTo>
                    <a:cubicBezTo>
                      <a:pt x="0" y="1085627"/>
                      <a:pt x="167487" y="1253053"/>
                      <a:pt x="373250" y="1253053"/>
                    </a:cubicBezTo>
                    <a:lnTo>
                      <a:pt x="1119749" y="1253053"/>
                    </a:lnTo>
                    <a:cubicBezTo>
                      <a:pt x="1325512" y="1253053"/>
                      <a:pt x="1492999" y="1085627"/>
                      <a:pt x="1492999" y="879803"/>
                    </a:cubicBezTo>
                    <a:lnTo>
                      <a:pt x="1492999" y="373250"/>
                    </a:lnTo>
                    <a:cubicBezTo>
                      <a:pt x="1492999" y="167426"/>
                      <a:pt x="1325512" y="0"/>
                      <a:pt x="1119749" y="0"/>
                    </a:cubicBezTo>
                    <a:close/>
                    <a:moveTo>
                      <a:pt x="1386356" y="373250"/>
                    </a:moveTo>
                    <a:lnTo>
                      <a:pt x="1386356" y="879803"/>
                    </a:lnTo>
                    <a:cubicBezTo>
                      <a:pt x="1386356" y="907844"/>
                      <a:pt x="1380810" y="934349"/>
                      <a:pt x="1372764" y="959785"/>
                    </a:cubicBezTo>
                    <a:lnTo>
                      <a:pt x="1065938" y="626298"/>
                    </a:lnTo>
                    <a:lnTo>
                      <a:pt x="1372795" y="293359"/>
                    </a:lnTo>
                    <a:cubicBezTo>
                      <a:pt x="1380841" y="318734"/>
                      <a:pt x="1386387" y="345239"/>
                      <a:pt x="1386387" y="373235"/>
                    </a:cubicBezTo>
                    <a:close/>
                    <a:moveTo>
                      <a:pt x="373250" y="106643"/>
                    </a:moveTo>
                    <a:lnTo>
                      <a:pt x="1119749" y="106643"/>
                    </a:lnTo>
                    <a:cubicBezTo>
                      <a:pt x="1198446" y="106643"/>
                      <a:pt x="1268574" y="141622"/>
                      <a:pt x="1317468" y="196064"/>
                    </a:cubicBezTo>
                    <a:lnTo>
                      <a:pt x="942573" y="602861"/>
                    </a:lnTo>
                    <a:cubicBezTo>
                      <a:pt x="891488" y="658312"/>
                      <a:pt x="821850" y="688818"/>
                      <a:pt x="746509" y="688818"/>
                    </a:cubicBezTo>
                    <a:cubicBezTo>
                      <a:pt x="671167" y="688818"/>
                      <a:pt x="601529" y="658312"/>
                      <a:pt x="550444" y="602861"/>
                    </a:cubicBezTo>
                    <a:lnTo>
                      <a:pt x="175549" y="196064"/>
                    </a:lnTo>
                    <a:cubicBezTo>
                      <a:pt x="224395" y="141625"/>
                      <a:pt x="294511" y="106643"/>
                      <a:pt x="373268" y="106643"/>
                    </a:cubicBezTo>
                    <a:close/>
                    <a:moveTo>
                      <a:pt x="106643" y="879803"/>
                    </a:moveTo>
                    <a:lnTo>
                      <a:pt x="106643" y="373250"/>
                    </a:lnTo>
                    <a:cubicBezTo>
                      <a:pt x="106643" y="345256"/>
                      <a:pt x="112189" y="318749"/>
                      <a:pt x="120235" y="293374"/>
                    </a:cubicBezTo>
                    <a:lnTo>
                      <a:pt x="427092" y="626313"/>
                    </a:lnTo>
                    <a:lnTo>
                      <a:pt x="120265" y="959800"/>
                    </a:lnTo>
                    <a:cubicBezTo>
                      <a:pt x="112220" y="934366"/>
                      <a:pt x="106673" y="907859"/>
                      <a:pt x="106673" y="879818"/>
                    </a:cubicBezTo>
                    <a:close/>
                    <a:moveTo>
                      <a:pt x="1119749" y="1146410"/>
                    </a:moveTo>
                    <a:lnTo>
                      <a:pt x="373250" y="1146410"/>
                    </a:lnTo>
                    <a:cubicBezTo>
                      <a:pt x="294602" y="1146410"/>
                      <a:pt x="224486" y="1111489"/>
                      <a:pt x="175641" y="1057144"/>
                    </a:cubicBezTo>
                    <a:lnTo>
                      <a:pt x="501175" y="703364"/>
                    </a:lnTo>
                    <a:cubicBezTo>
                      <a:pt x="568732" y="762231"/>
                      <a:pt x="656070" y="795452"/>
                      <a:pt x="746503" y="795452"/>
                    </a:cubicBezTo>
                    <a:cubicBezTo>
                      <a:pt x="836936" y="795452"/>
                      <a:pt x="924224" y="762234"/>
                      <a:pt x="991830" y="703364"/>
                    </a:cubicBezTo>
                    <a:lnTo>
                      <a:pt x="1317365" y="1057144"/>
                    </a:lnTo>
                    <a:cubicBezTo>
                      <a:pt x="1268519" y="1111538"/>
                      <a:pt x="1198464" y="1146410"/>
                      <a:pt x="1119756" y="1146410"/>
                    </a:cubicBezTo>
                    <a:close/>
                  </a:path>
                </a:pathLst>
              </a:custGeom>
              <a:solidFill>
                <a:srgbClr val="D4572D"/>
              </a:solidFill>
              <a:ln w="3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52FB3686-D83B-8BB2-36DC-DF6CA8971E64}"/>
                </a:ext>
              </a:extLst>
            </p:cNvPr>
            <p:cNvGrpSpPr/>
            <p:nvPr/>
          </p:nvGrpSpPr>
          <p:grpSpPr>
            <a:xfrm>
              <a:off x="7257880" y="5003981"/>
              <a:ext cx="233446" cy="286996"/>
              <a:chOff x="10106162" y="4430610"/>
              <a:chExt cx="929935" cy="1143259"/>
            </a:xfrm>
            <a:solidFill>
              <a:srgbClr val="D4572D"/>
            </a:solidFill>
          </p:grpSpPr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A1026264-F6E5-62E7-1C87-D429C2A8E6E8}"/>
                  </a:ext>
                </a:extLst>
              </p:cNvPr>
              <p:cNvSpPr/>
              <p:nvPr/>
            </p:nvSpPr>
            <p:spPr>
              <a:xfrm>
                <a:off x="10106162" y="4430610"/>
                <a:ext cx="929935" cy="1143259"/>
              </a:xfrm>
              <a:custGeom>
                <a:avLst/>
                <a:gdLst>
                  <a:gd name="connsiteX0" fmla="*/ 929918 w 929935"/>
                  <a:gd name="connsiteY0" fmla="*/ 464969 h 1143259"/>
                  <a:gd name="connsiteX1" fmla="*/ 794640 w 929935"/>
                  <a:gd name="connsiteY1" fmla="*/ 137088 h 1143259"/>
                  <a:gd name="connsiteX2" fmla="*/ 467521 w 929935"/>
                  <a:gd name="connsiteY2" fmla="*/ 0 h 1143259"/>
                  <a:gd name="connsiteX3" fmla="*/ 464962 w 929935"/>
                  <a:gd name="connsiteY3" fmla="*/ 0 h 1143259"/>
                  <a:gd name="connsiteX4" fmla="*/ 341110 w 929935"/>
                  <a:gd name="connsiteY4" fmla="*/ 16687 h 1143259"/>
                  <a:gd name="connsiteX5" fmla="*/ 1285 w 929935"/>
                  <a:gd name="connsiteY5" fmla="*/ 430278 h 1143259"/>
                  <a:gd name="connsiteX6" fmla="*/ 0 w 929935"/>
                  <a:gd name="connsiteY6" fmla="*/ 464949 h 1143259"/>
                  <a:gd name="connsiteX7" fmla="*/ 12 w 929935"/>
                  <a:gd name="connsiteY7" fmla="*/ 464961 h 1143259"/>
                  <a:gd name="connsiteX8" fmla="*/ 103821 w 929935"/>
                  <a:gd name="connsiteY8" fmla="*/ 757824 h 1143259"/>
                  <a:gd name="connsiteX9" fmla="*/ 104012 w 929935"/>
                  <a:gd name="connsiteY9" fmla="*/ 758062 h 1143259"/>
                  <a:gd name="connsiteX10" fmla="*/ 109010 w 929935"/>
                  <a:gd name="connsiteY10" fmla="*/ 764120 h 1143259"/>
                  <a:gd name="connsiteX11" fmla="*/ 109248 w 929935"/>
                  <a:gd name="connsiteY11" fmla="*/ 764394 h 1143259"/>
                  <a:gd name="connsiteX12" fmla="*/ 394743 w 929935"/>
                  <a:gd name="connsiteY12" fmla="*/ 1109703 h 1143259"/>
                  <a:gd name="connsiteX13" fmla="*/ 463598 w 929935"/>
                  <a:gd name="connsiteY13" fmla="*/ 1143232 h 1143259"/>
                  <a:gd name="connsiteX14" fmla="*/ 534010 w 929935"/>
                  <a:gd name="connsiteY14" fmla="*/ 1113119 h 1143259"/>
                  <a:gd name="connsiteX15" fmla="*/ 534176 w 929935"/>
                  <a:gd name="connsiteY15" fmla="*/ 1112929 h 1143259"/>
                  <a:gd name="connsiteX16" fmla="*/ 535474 w 929935"/>
                  <a:gd name="connsiteY16" fmla="*/ 1111429 h 1143259"/>
                  <a:gd name="connsiteX17" fmla="*/ 538342 w 929935"/>
                  <a:gd name="connsiteY17" fmla="*/ 1107930 h 1143259"/>
                  <a:gd name="connsiteX18" fmla="*/ 538604 w 929935"/>
                  <a:gd name="connsiteY18" fmla="*/ 1107621 h 1143259"/>
                  <a:gd name="connsiteX19" fmla="*/ 816411 w 929935"/>
                  <a:gd name="connsiteY19" fmla="*/ 769411 h 1143259"/>
                  <a:gd name="connsiteX20" fmla="*/ 831848 w 929935"/>
                  <a:gd name="connsiteY20" fmla="*/ 750641 h 1143259"/>
                  <a:gd name="connsiteX21" fmla="*/ 831860 w 929935"/>
                  <a:gd name="connsiteY21" fmla="*/ 750641 h 1143259"/>
                  <a:gd name="connsiteX22" fmla="*/ 929935 w 929935"/>
                  <a:gd name="connsiteY22" fmla="*/ 464954 h 1143259"/>
                  <a:gd name="connsiteX23" fmla="*/ 846615 w 929935"/>
                  <a:gd name="connsiteY23" fmla="*/ 536227 h 1143259"/>
                  <a:gd name="connsiteX24" fmla="*/ 771715 w 929935"/>
                  <a:gd name="connsiteY24" fmla="*/ 702858 h 1143259"/>
                  <a:gd name="connsiteX25" fmla="*/ 758409 w 929935"/>
                  <a:gd name="connsiteY25" fmla="*/ 719081 h 1143259"/>
                  <a:gd name="connsiteX26" fmla="*/ 757587 w 929935"/>
                  <a:gd name="connsiteY26" fmla="*/ 720057 h 1143259"/>
                  <a:gd name="connsiteX27" fmla="*/ 479460 w 929935"/>
                  <a:gd name="connsiteY27" fmla="*/ 1058541 h 1143259"/>
                  <a:gd name="connsiteX28" fmla="*/ 479174 w 929935"/>
                  <a:gd name="connsiteY28" fmla="*/ 1058886 h 1143259"/>
                  <a:gd name="connsiteX29" fmla="*/ 476806 w 929935"/>
                  <a:gd name="connsiteY29" fmla="*/ 1061790 h 1143259"/>
                  <a:gd name="connsiteX30" fmla="*/ 476794 w 929935"/>
                  <a:gd name="connsiteY30" fmla="*/ 1061779 h 1143259"/>
                  <a:gd name="connsiteX31" fmla="*/ 465118 w 929935"/>
                  <a:gd name="connsiteY31" fmla="*/ 1066444 h 1143259"/>
                  <a:gd name="connsiteX32" fmla="*/ 453859 w 929935"/>
                  <a:gd name="connsiteY32" fmla="*/ 1060802 h 1143259"/>
                  <a:gd name="connsiteX33" fmla="*/ 168659 w 929935"/>
                  <a:gd name="connsiteY33" fmla="*/ 715767 h 1143259"/>
                  <a:gd name="connsiteX34" fmla="*/ 168457 w 929935"/>
                  <a:gd name="connsiteY34" fmla="*/ 715505 h 1143259"/>
                  <a:gd name="connsiteX35" fmla="*/ 168112 w 929935"/>
                  <a:gd name="connsiteY35" fmla="*/ 715101 h 1143259"/>
                  <a:gd name="connsiteX36" fmla="*/ 163339 w 929935"/>
                  <a:gd name="connsiteY36" fmla="*/ 709304 h 1143259"/>
                  <a:gd name="connsiteX37" fmla="*/ 76776 w 929935"/>
                  <a:gd name="connsiteY37" fmla="*/ 464967 h 1143259"/>
                  <a:gd name="connsiteX38" fmla="*/ 77847 w 929935"/>
                  <a:gd name="connsiteY38" fmla="*/ 435962 h 1143259"/>
                  <a:gd name="connsiteX39" fmla="*/ 200797 w 929935"/>
                  <a:gd name="connsiteY39" fmla="*/ 180269 h 1143259"/>
                  <a:gd name="connsiteX40" fmla="*/ 464951 w 929935"/>
                  <a:gd name="connsiteY40" fmla="*/ 76792 h 1143259"/>
                  <a:gd name="connsiteX41" fmla="*/ 466831 w 929935"/>
                  <a:gd name="connsiteY41" fmla="*/ 76792 h 1143259"/>
                  <a:gd name="connsiteX42" fmla="*/ 740105 w 929935"/>
                  <a:gd name="connsiteY42" fmla="*/ 191135 h 1143259"/>
                  <a:gd name="connsiteX43" fmla="*/ 853140 w 929935"/>
                  <a:gd name="connsiteY43" fmla="*/ 464966 h 1143259"/>
                  <a:gd name="connsiteX44" fmla="*/ 846618 w 929935"/>
                  <a:gd name="connsiteY44" fmla="*/ 536225 h 114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29935" h="1143259">
                    <a:moveTo>
                      <a:pt x="929918" y="464969"/>
                    </a:moveTo>
                    <a:cubicBezTo>
                      <a:pt x="929918" y="342092"/>
                      <a:pt x="881286" y="224212"/>
                      <a:pt x="794640" y="137088"/>
                    </a:cubicBezTo>
                    <a:cubicBezTo>
                      <a:pt x="708004" y="49964"/>
                      <a:pt x="590389" y="676"/>
                      <a:pt x="467521" y="0"/>
                    </a:cubicBezTo>
                    <a:lnTo>
                      <a:pt x="464962" y="0"/>
                    </a:lnTo>
                    <a:cubicBezTo>
                      <a:pt x="423116" y="-24"/>
                      <a:pt x="381458" y="5594"/>
                      <a:pt x="341110" y="16687"/>
                    </a:cubicBezTo>
                    <a:cubicBezTo>
                      <a:pt x="152237" y="68783"/>
                      <a:pt x="15667" y="235006"/>
                      <a:pt x="1285" y="430278"/>
                    </a:cubicBezTo>
                    <a:cubicBezTo>
                      <a:pt x="428" y="441692"/>
                      <a:pt x="0" y="453368"/>
                      <a:pt x="0" y="464949"/>
                    </a:cubicBezTo>
                    <a:lnTo>
                      <a:pt x="12" y="464961"/>
                    </a:lnTo>
                    <a:cubicBezTo>
                      <a:pt x="-143" y="571628"/>
                      <a:pt x="36526" y="675069"/>
                      <a:pt x="103821" y="757824"/>
                    </a:cubicBezTo>
                    <a:lnTo>
                      <a:pt x="104012" y="758062"/>
                    </a:lnTo>
                    <a:lnTo>
                      <a:pt x="109010" y="764120"/>
                    </a:lnTo>
                    <a:lnTo>
                      <a:pt x="109248" y="764394"/>
                    </a:lnTo>
                    <a:lnTo>
                      <a:pt x="394743" y="1109703"/>
                    </a:lnTo>
                    <a:cubicBezTo>
                      <a:pt x="411739" y="1130341"/>
                      <a:pt x="436864" y="1142576"/>
                      <a:pt x="463598" y="1143232"/>
                    </a:cubicBezTo>
                    <a:cubicBezTo>
                      <a:pt x="490318" y="1143886"/>
                      <a:pt x="516014" y="1132901"/>
                      <a:pt x="534010" y="1113119"/>
                    </a:cubicBezTo>
                    <a:lnTo>
                      <a:pt x="534176" y="1112929"/>
                    </a:lnTo>
                    <a:cubicBezTo>
                      <a:pt x="534617" y="1112441"/>
                      <a:pt x="535057" y="1111941"/>
                      <a:pt x="535474" y="1111429"/>
                    </a:cubicBezTo>
                    <a:lnTo>
                      <a:pt x="538342" y="1107930"/>
                    </a:lnTo>
                    <a:lnTo>
                      <a:pt x="538604" y="1107621"/>
                    </a:lnTo>
                    <a:lnTo>
                      <a:pt x="816411" y="769411"/>
                    </a:lnTo>
                    <a:cubicBezTo>
                      <a:pt x="821791" y="763222"/>
                      <a:pt x="826969" y="756890"/>
                      <a:pt x="831848" y="750641"/>
                    </a:cubicBezTo>
                    <a:lnTo>
                      <a:pt x="831860" y="750641"/>
                    </a:lnTo>
                    <a:cubicBezTo>
                      <a:pt x="895526" y="669029"/>
                      <a:pt x="930054" y="568467"/>
                      <a:pt x="929935" y="464954"/>
                    </a:cubicBezTo>
                    <a:close/>
                    <a:moveTo>
                      <a:pt x="846615" y="536227"/>
                    </a:moveTo>
                    <a:cubicBezTo>
                      <a:pt x="835260" y="596941"/>
                      <a:pt x="809589" y="654071"/>
                      <a:pt x="771715" y="702858"/>
                    </a:cubicBezTo>
                    <a:lnTo>
                      <a:pt x="758409" y="719081"/>
                    </a:lnTo>
                    <a:lnTo>
                      <a:pt x="757587" y="720057"/>
                    </a:lnTo>
                    <a:lnTo>
                      <a:pt x="479460" y="1058541"/>
                    </a:lnTo>
                    <a:lnTo>
                      <a:pt x="479174" y="1058886"/>
                    </a:lnTo>
                    <a:lnTo>
                      <a:pt x="476806" y="1061790"/>
                    </a:lnTo>
                    <a:lnTo>
                      <a:pt x="476794" y="1061779"/>
                    </a:lnTo>
                    <a:cubicBezTo>
                      <a:pt x="473747" y="1064933"/>
                      <a:pt x="469498" y="1066623"/>
                      <a:pt x="465118" y="1066444"/>
                    </a:cubicBezTo>
                    <a:cubicBezTo>
                      <a:pt x="460726" y="1066254"/>
                      <a:pt x="456632" y="1064206"/>
                      <a:pt x="453859" y="1060802"/>
                    </a:cubicBezTo>
                    <a:lnTo>
                      <a:pt x="168659" y="715767"/>
                    </a:lnTo>
                    <a:lnTo>
                      <a:pt x="168457" y="715505"/>
                    </a:lnTo>
                    <a:lnTo>
                      <a:pt x="168112" y="715101"/>
                    </a:lnTo>
                    <a:lnTo>
                      <a:pt x="163339" y="709304"/>
                    </a:lnTo>
                    <a:cubicBezTo>
                      <a:pt x="107400" y="640154"/>
                      <a:pt x="76846" y="553911"/>
                      <a:pt x="76776" y="464967"/>
                    </a:cubicBezTo>
                    <a:cubicBezTo>
                      <a:pt x="76776" y="455279"/>
                      <a:pt x="77133" y="445531"/>
                      <a:pt x="77847" y="435962"/>
                    </a:cubicBezTo>
                    <a:cubicBezTo>
                      <a:pt x="85048" y="338259"/>
                      <a:pt x="128977" y="246909"/>
                      <a:pt x="200797" y="180269"/>
                    </a:cubicBezTo>
                    <a:cubicBezTo>
                      <a:pt x="272601" y="113642"/>
                      <a:pt x="366986" y="76661"/>
                      <a:pt x="464951" y="76792"/>
                    </a:cubicBezTo>
                    <a:lnTo>
                      <a:pt x="466831" y="76792"/>
                    </a:lnTo>
                    <a:cubicBezTo>
                      <a:pt x="569464" y="77280"/>
                      <a:pt x="667716" y="118389"/>
                      <a:pt x="740105" y="191135"/>
                    </a:cubicBezTo>
                    <a:cubicBezTo>
                      <a:pt x="812507" y="263880"/>
                      <a:pt x="853140" y="362336"/>
                      <a:pt x="853140" y="464966"/>
                    </a:cubicBezTo>
                    <a:cubicBezTo>
                      <a:pt x="853140" y="488865"/>
                      <a:pt x="850962" y="512717"/>
                      <a:pt x="846618" y="536225"/>
                    </a:cubicBezTo>
                    <a:close/>
                  </a:path>
                </a:pathLst>
              </a:custGeom>
              <a:grpFill/>
              <a:ln w="3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D7C18BBF-DCEC-6D8E-26DA-65CAEB7000F8}"/>
                  </a:ext>
                </a:extLst>
              </p:cNvPr>
              <p:cNvSpPr/>
              <p:nvPr/>
            </p:nvSpPr>
            <p:spPr>
              <a:xfrm>
                <a:off x="10319446" y="4643902"/>
                <a:ext cx="503353" cy="503366"/>
              </a:xfrm>
              <a:custGeom>
                <a:avLst/>
                <a:gdLst>
                  <a:gd name="connsiteX0" fmla="*/ 251671 w 503353"/>
                  <a:gd name="connsiteY0" fmla="*/ 0 h 503366"/>
                  <a:gd name="connsiteX1" fmla="*/ 0 w 503353"/>
                  <a:gd name="connsiteY1" fmla="*/ 251683 h 503366"/>
                  <a:gd name="connsiteX2" fmla="*/ 251671 w 503353"/>
                  <a:gd name="connsiteY2" fmla="*/ 503366 h 503366"/>
                  <a:gd name="connsiteX3" fmla="*/ 503354 w 503353"/>
                  <a:gd name="connsiteY3" fmla="*/ 251683 h 503366"/>
                  <a:gd name="connsiteX4" fmla="*/ 251671 w 503353"/>
                  <a:gd name="connsiteY4" fmla="*/ 0 h 503366"/>
                  <a:gd name="connsiteX5" fmla="*/ 251671 w 503353"/>
                  <a:gd name="connsiteY5" fmla="*/ 426571 h 503366"/>
                  <a:gd name="connsiteX6" fmla="*/ 128008 w 503353"/>
                  <a:gd name="connsiteY6" fmla="*/ 375355 h 503366"/>
                  <a:gd name="connsiteX7" fmla="*/ 76783 w 503353"/>
                  <a:gd name="connsiteY7" fmla="*/ 251680 h 503366"/>
                  <a:gd name="connsiteX8" fmla="*/ 128008 w 503353"/>
                  <a:gd name="connsiteY8" fmla="*/ 128005 h 503366"/>
                  <a:gd name="connsiteX9" fmla="*/ 251671 w 503353"/>
                  <a:gd name="connsiteY9" fmla="*/ 76789 h 503366"/>
                  <a:gd name="connsiteX10" fmla="*/ 375346 w 503353"/>
                  <a:gd name="connsiteY10" fmla="*/ 128005 h 503366"/>
                  <a:gd name="connsiteX11" fmla="*/ 426571 w 503353"/>
                  <a:gd name="connsiteY11" fmla="*/ 251680 h 503366"/>
                  <a:gd name="connsiteX12" fmla="*/ 375285 w 503353"/>
                  <a:gd name="connsiteY12" fmla="*/ 375282 h 503366"/>
                  <a:gd name="connsiteX13" fmla="*/ 251671 w 503353"/>
                  <a:gd name="connsiteY13" fmla="*/ 426568 h 50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353" h="503366">
                    <a:moveTo>
                      <a:pt x="251671" y="0"/>
                    </a:moveTo>
                    <a:cubicBezTo>
                      <a:pt x="112904" y="0"/>
                      <a:pt x="0" y="112916"/>
                      <a:pt x="0" y="251683"/>
                    </a:cubicBezTo>
                    <a:cubicBezTo>
                      <a:pt x="0" y="390450"/>
                      <a:pt x="112904" y="503366"/>
                      <a:pt x="251671" y="503366"/>
                    </a:cubicBezTo>
                    <a:cubicBezTo>
                      <a:pt x="390450" y="503366"/>
                      <a:pt x="503354" y="390450"/>
                      <a:pt x="503354" y="251683"/>
                    </a:cubicBezTo>
                    <a:cubicBezTo>
                      <a:pt x="503354" y="112916"/>
                      <a:pt x="390450" y="0"/>
                      <a:pt x="251671" y="0"/>
                    </a:cubicBezTo>
                    <a:close/>
                    <a:moveTo>
                      <a:pt x="251671" y="426571"/>
                    </a:moveTo>
                    <a:cubicBezTo>
                      <a:pt x="205287" y="426571"/>
                      <a:pt x="160811" y="408147"/>
                      <a:pt x="128008" y="375355"/>
                    </a:cubicBezTo>
                    <a:cubicBezTo>
                      <a:pt x="95205" y="342552"/>
                      <a:pt x="76783" y="298064"/>
                      <a:pt x="76783" y="251680"/>
                    </a:cubicBezTo>
                    <a:cubicBezTo>
                      <a:pt x="76783" y="205297"/>
                      <a:pt x="95207" y="160808"/>
                      <a:pt x="128008" y="128005"/>
                    </a:cubicBezTo>
                    <a:cubicBezTo>
                      <a:pt x="160811" y="95214"/>
                      <a:pt x="205287" y="76789"/>
                      <a:pt x="251671" y="76789"/>
                    </a:cubicBezTo>
                    <a:cubicBezTo>
                      <a:pt x="298067" y="76789"/>
                      <a:pt x="342543" y="95213"/>
                      <a:pt x="375346" y="128005"/>
                    </a:cubicBezTo>
                    <a:cubicBezTo>
                      <a:pt x="408149" y="160808"/>
                      <a:pt x="426571" y="205297"/>
                      <a:pt x="426571" y="251680"/>
                    </a:cubicBezTo>
                    <a:cubicBezTo>
                      <a:pt x="426512" y="298051"/>
                      <a:pt x="408075" y="342506"/>
                      <a:pt x="375285" y="375282"/>
                    </a:cubicBezTo>
                    <a:cubicBezTo>
                      <a:pt x="342494" y="408073"/>
                      <a:pt x="298039" y="426519"/>
                      <a:pt x="251671" y="426568"/>
                    </a:cubicBezTo>
                    <a:close/>
                  </a:path>
                </a:pathLst>
              </a:custGeom>
              <a:grpFill/>
              <a:ln w="3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53" name="Рисунок 4">
              <a:extLst>
                <a:ext uri="{FF2B5EF4-FFF2-40B4-BE49-F238E27FC236}">
                  <a16:creationId xmlns:a16="http://schemas.microsoft.com/office/drawing/2014/main" id="{0F7AC949-1EF6-0B6A-2AEF-4AD18DE1DFE3}"/>
                </a:ext>
              </a:extLst>
            </p:cNvPr>
            <p:cNvSpPr/>
            <p:nvPr/>
          </p:nvSpPr>
          <p:spPr>
            <a:xfrm>
              <a:off x="7248128" y="4315011"/>
              <a:ext cx="271592" cy="271594"/>
            </a:xfrm>
            <a:custGeom>
              <a:avLst/>
              <a:gdLst>
                <a:gd name="connsiteX0" fmla="*/ 746500 w 1492992"/>
                <a:gd name="connsiteY0" fmla="*/ 2 h 1493000"/>
                <a:gd name="connsiteX1" fmla="*/ 0 w 1492992"/>
                <a:gd name="connsiteY1" fmla="*/ 746501 h 1493000"/>
                <a:gd name="connsiteX2" fmla="*/ 746500 w 1492992"/>
                <a:gd name="connsiteY2" fmla="*/ 1493001 h 1493000"/>
                <a:gd name="connsiteX3" fmla="*/ 970020 w 1492992"/>
                <a:gd name="connsiteY3" fmla="*/ 1458711 h 1493000"/>
                <a:gd name="connsiteX4" fmla="*/ 971936 w 1492992"/>
                <a:gd name="connsiteY4" fmla="*/ 1458021 h 1493000"/>
                <a:gd name="connsiteX5" fmla="*/ 1492993 w 1492992"/>
                <a:gd name="connsiteY5" fmla="*/ 746500 h 1493000"/>
                <a:gd name="connsiteX6" fmla="*/ 746493 w 1492992"/>
                <a:gd name="connsiteY6" fmla="*/ 0 h 1493000"/>
                <a:gd name="connsiteX7" fmla="*/ 1320939 w 1492992"/>
                <a:gd name="connsiteY7" fmla="*/ 466518 h 1493000"/>
                <a:gd name="connsiteX8" fmla="*/ 1061580 w 1492992"/>
                <a:gd name="connsiteY8" fmla="*/ 428764 h 1493000"/>
                <a:gd name="connsiteX9" fmla="*/ 1024624 w 1492992"/>
                <a:gd name="connsiteY9" fmla="*/ 171227 h 1493000"/>
                <a:gd name="connsiteX10" fmla="*/ 1320927 w 1492992"/>
                <a:gd name="connsiteY10" fmla="*/ 466579 h 1493000"/>
                <a:gd name="connsiteX11" fmla="*/ 106643 w 1492992"/>
                <a:gd name="connsiteY11" fmla="*/ 746504 h 1493000"/>
                <a:gd name="connsiteX12" fmla="*/ 127864 w 1492992"/>
                <a:gd name="connsiteY12" fmla="*/ 585849 h 1493000"/>
                <a:gd name="connsiteX13" fmla="*/ 420059 w 1492992"/>
                <a:gd name="connsiteY13" fmla="*/ 539620 h 1493000"/>
                <a:gd name="connsiteX14" fmla="*/ 422142 w 1492992"/>
                <a:gd name="connsiteY14" fmla="*/ 956106 h 1493000"/>
                <a:gd name="connsiteX15" fmla="*/ 128125 w 1492992"/>
                <a:gd name="connsiteY15" fmla="*/ 908166 h 1493000"/>
                <a:gd name="connsiteX16" fmla="*/ 106642 w 1492992"/>
                <a:gd name="connsiteY16" fmla="*/ 746498 h 1493000"/>
                <a:gd name="connsiteX17" fmla="*/ 529740 w 1492992"/>
                <a:gd name="connsiteY17" fmla="*/ 965442 h 1493000"/>
                <a:gd name="connsiteX18" fmla="*/ 527550 w 1492992"/>
                <a:gd name="connsiteY18" fmla="*/ 529700 h 1493000"/>
                <a:gd name="connsiteX19" fmla="*/ 963293 w 1492992"/>
                <a:gd name="connsiteY19" fmla="*/ 527510 h 1493000"/>
                <a:gd name="connsiteX20" fmla="*/ 965483 w 1492992"/>
                <a:gd name="connsiteY20" fmla="*/ 963252 h 1493000"/>
                <a:gd name="connsiteX21" fmla="*/ 529740 w 1492992"/>
                <a:gd name="connsiteY21" fmla="*/ 965442 h 1493000"/>
                <a:gd name="connsiteX22" fmla="*/ 1070846 w 1492992"/>
                <a:gd name="connsiteY22" fmla="*/ 536890 h 1493000"/>
                <a:gd name="connsiteX23" fmla="*/ 1364863 w 1492992"/>
                <a:gd name="connsiteY23" fmla="*/ 584831 h 1493000"/>
                <a:gd name="connsiteX24" fmla="*/ 1386347 w 1492992"/>
                <a:gd name="connsiteY24" fmla="*/ 746498 h 1493000"/>
                <a:gd name="connsiteX25" fmla="*/ 1365125 w 1492992"/>
                <a:gd name="connsiteY25" fmla="*/ 907154 h 1493000"/>
                <a:gd name="connsiteX26" fmla="*/ 1072930 w 1492992"/>
                <a:gd name="connsiteY26" fmla="*/ 953382 h 1493000"/>
                <a:gd name="connsiteX27" fmla="*/ 1070847 w 1492992"/>
                <a:gd name="connsiteY27" fmla="*/ 536896 h 1493000"/>
                <a:gd name="connsiteX28" fmla="*/ 907143 w 1492992"/>
                <a:gd name="connsiteY28" fmla="*/ 127869 h 1493000"/>
                <a:gd name="connsiteX29" fmla="*/ 953371 w 1492992"/>
                <a:gd name="connsiteY29" fmla="*/ 420065 h 1493000"/>
                <a:gd name="connsiteX30" fmla="*/ 536886 w 1492992"/>
                <a:gd name="connsiteY30" fmla="*/ 422148 h 1493000"/>
                <a:gd name="connsiteX31" fmla="*/ 584826 w 1492992"/>
                <a:gd name="connsiteY31" fmla="*/ 128130 h 1493000"/>
                <a:gd name="connsiteX32" fmla="*/ 746493 w 1492992"/>
                <a:gd name="connsiteY32" fmla="*/ 106647 h 1493000"/>
                <a:gd name="connsiteX33" fmla="*/ 907149 w 1492992"/>
                <a:gd name="connsiteY33" fmla="*/ 127868 h 1493000"/>
                <a:gd name="connsiteX34" fmla="*/ 466495 w 1492992"/>
                <a:gd name="connsiteY34" fmla="*/ 172014 h 1493000"/>
                <a:gd name="connsiteX35" fmla="*/ 428741 w 1492992"/>
                <a:gd name="connsiteY35" fmla="*/ 431372 h 1493000"/>
                <a:gd name="connsiteX36" fmla="*/ 171204 w 1492992"/>
                <a:gd name="connsiteY36" fmla="*/ 468328 h 1493000"/>
                <a:gd name="connsiteX37" fmla="*/ 466556 w 1492992"/>
                <a:gd name="connsiteY37" fmla="*/ 172026 h 1493000"/>
                <a:gd name="connsiteX38" fmla="*/ 172048 w 1492992"/>
                <a:gd name="connsiteY38" fmla="*/ 1026497 h 1493000"/>
                <a:gd name="connsiteX39" fmla="*/ 431407 w 1492992"/>
                <a:gd name="connsiteY39" fmla="*/ 1064251 h 1493000"/>
                <a:gd name="connsiteX40" fmla="*/ 468363 w 1492992"/>
                <a:gd name="connsiteY40" fmla="*/ 1321788 h 1493000"/>
                <a:gd name="connsiteX41" fmla="*/ 172061 w 1492992"/>
                <a:gd name="connsiteY41" fmla="*/ 1026436 h 1493000"/>
                <a:gd name="connsiteX42" fmla="*/ 585822 w 1492992"/>
                <a:gd name="connsiteY42" fmla="*/ 1365072 h 1493000"/>
                <a:gd name="connsiteX43" fmla="*/ 539594 w 1492992"/>
                <a:gd name="connsiteY43" fmla="*/ 1072923 h 1493000"/>
                <a:gd name="connsiteX44" fmla="*/ 732301 w 1492992"/>
                <a:gd name="connsiteY44" fmla="*/ 1079695 h 1493000"/>
                <a:gd name="connsiteX45" fmla="*/ 956095 w 1492992"/>
                <a:gd name="connsiteY45" fmla="*/ 1070733 h 1493000"/>
                <a:gd name="connsiteX46" fmla="*/ 908155 w 1492992"/>
                <a:gd name="connsiteY46" fmla="*/ 1364857 h 1493000"/>
                <a:gd name="connsiteX47" fmla="*/ 746487 w 1492992"/>
                <a:gd name="connsiteY47" fmla="*/ 1386340 h 1493000"/>
                <a:gd name="connsiteX48" fmla="*/ 585832 w 1492992"/>
                <a:gd name="connsiteY48" fmla="*/ 1365119 h 1493000"/>
                <a:gd name="connsiteX49" fmla="*/ 1026470 w 1492992"/>
                <a:gd name="connsiteY49" fmla="*/ 1320928 h 1493000"/>
                <a:gd name="connsiteX50" fmla="*/ 1064225 w 1492992"/>
                <a:gd name="connsiteY50" fmla="*/ 1061570 h 1493000"/>
                <a:gd name="connsiteX51" fmla="*/ 1321761 w 1492992"/>
                <a:gd name="connsiteY51" fmla="*/ 1024614 h 1493000"/>
                <a:gd name="connsiteX52" fmla="*/ 1026410 w 1492992"/>
                <a:gd name="connsiteY52" fmla="*/ 1320916 h 149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92992" h="1493000">
                  <a:moveTo>
                    <a:pt x="746500" y="2"/>
                  </a:moveTo>
                  <a:cubicBezTo>
                    <a:pt x="334858" y="2"/>
                    <a:pt x="0" y="334860"/>
                    <a:pt x="0" y="746501"/>
                  </a:cubicBezTo>
                  <a:cubicBezTo>
                    <a:pt x="0" y="1158143"/>
                    <a:pt x="334858" y="1493001"/>
                    <a:pt x="746500" y="1493001"/>
                  </a:cubicBezTo>
                  <a:cubicBezTo>
                    <a:pt x="824352" y="1493001"/>
                    <a:pt x="899428" y="1480956"/>
                    <a:pt x="970020" y="1458711"/>
                  </a:cubicBezTo>
                  <a:cubicBezTo>
                    <a:pt x="970663" y="1458496"/>
                    <a:pt x="971305" y="1458235"/>
                    <a:pt x="971936" y="1458021"/>
                  </a:cubicBezTo>
                  <a:cubicBezTo>
                    <a:pt x="1273677" y="1362197"/>
                    <a:pt x="1492993" y="1079560"/>
                    <a:pt x="1492993" y="746500"/>
                  </a:cubicBezTo>
                  <a:cubicBezTo>
                    <a:pt x="1492993" y="334858"/>
                    <a:pt x="1158134" y="0"/>
                    <a:pt x="746493" y="0"/>
                  </a:cubicBezTo>
                  <a:close/>
                  <a:moveTo>
                    <a:pt x="1320939" y="466518"/>
                  </a:moveTo>
                  <a:cubicBezTo>
                    <a:pt x="1236804" y="450200"/>
                    <a:pt x="1149881" y="437775"/>
                    <a:pt x="1061580" y="428764"/>
                  </a:cubicBezTo>
                  <a:cubicBezTo>
                    <a:pt x="1052571" y="342593"/>
                    <a:pt x="1040466" y="256432"/>
                    <a:pt x="1024624" y="171227"/>
                  </a:cubicBezTo>
                  <a:cubicBezTo>
                    <a:pt x="1153452" y="233772"/>
                    <a:pt x="1258013" y="337965"/>
                    <a:pt x="1320927" y="466579"/>
                  </a:cubicBezTo>
                  <a:close/>
                  <a:moveTo>
                    <a:pt x="106643" y="746504"/>
                  </a:moveTo>
                  <a:cubicBezTo>
                    <a:pt x="106643" y="690947"/>
                    <a:pt x="114486" y="637302"/>
                    <a:pt x="127864" y="585849"/>
                  </a:cubicBezTo>
                  <a:cubicBezTo>
                    <a:pt x="224163" y="565960"/>
                    <a:pt x="321951" y="550440"/>
                    <a:pt x="420059" y="539620"/>
                  </a:cubicBezTo>
                  <a:cubicBezTo>
                    <a:pt x="411311" y="677720"/>
                    <a:pt x="412014" y="817212"/>
                    <a:pt x="422142" y="956106"/>
                  </a:cubicBezTo>
                  <a:cubicBezTo>
                    <a:pt x="321261" y="945073"/>
                    <a:pt x="222769" y="929017"/>
                    <a:pt x="128125" y="908166"/>
                  </a:cubicBezTo>
                  <a:cubicBezTo>
                    <a:pt x="114580" y="856438"/>
                    <a:pt x="106642" y="802428"/>
                    <a:pt x="106642" y="746498"/>
                  </a:cubicBezTo>
                  <a:close/>
                  <a:moveTo>
                    <a:pt x="529740" y="965442"/>
                  </a:moveTo>
                  <a:cubicBezTo>
                    <a:pt x="518279" y="820033"/>
                    <a:pt x="517588" y="673935"/>
                    <a:pt x="527550" y="529700"/>
                  </a:cubicBezTo>
                  <a:cubicBezTo>
                    <a:pt x="672960" y="518238"/>
                    <a:pt x="819008" y="517547"/>
                    <a:pt x="963293" y="527510"/>
                  </a:cubicBezTo>
                  <a:cubicBezTo>
                    <a:pt x="974755" y="672919"/>
                    <a:pt x="975445" y="819016"/>
                    <a:pt x="965483" y="963252"/>
                  </a:cubicBezTo>
                  <a:cubicBezTo>
                    <a:pt x="820074" y="974714"/>
                    <a:pt x="674025" y="975404"/>
                    <a:pt x="529740" y="965442"/>
                  </a:cubicBezTo>
                  <a:close/>
                  <a:moveTo>
                    <a:pt x="1070846" y="536890"/>
                  </a:moveTo>
                  <a:cubicBezTo>
                    <a:pt x="1171727" y="547924"/>
                    <a:pt x="1270219" y="563979"/>
                    <a:pt x="1364863" y="584831"/>
                  </a:cubicBezTo>
                  <a:cubicBezTo>
                    <a:pt x="1378408" y="636559"/>
                    <a:pt x="1386347" y="690569"/>
                    <a:pt x="1386347" y="746498"/>
                  </a:cubicBezTo>
                  <a:cubicBezTo>
                    <a:pt x="1386347" y="802056"/>
                    <a:pt x="1378503" y="855700"/>
                    <a:pt x="1365125" y="907154"/>
                  </a:cubicBezTo>
                  <a:cubicBezTo>
                    <a:pt x="1268827" y="927042"/>
                    <a:pt x="1171039" y="942563"/>
                    <a:pt x="1072930" y="953382"/>
                  </a:cubicBezTo>
                  <a:cubicBezTo>
                    <a:pt x="1081678" y="815283"/>
                    <a:pt x="1080976" y="675791"/>
                    <a:pt x="1070847" y="536896"/>
                  </a:cubicBezTo>
                  <a:close/>
                  <a:moveTo>
                    <a:pt x="907143" y="127869"/>
                  </a:moveTo>
                  <a:cubicBezTo>
                    <a:pt x="927032" y="224168"/>
                    <a:pt x="942552" y="321956"/>
                    <a:pt x="953371" y="420065"/>
                  </a:cubicBezTo>
                  <a:cubicBezTo>
                    <a:pt x="815272" y="411317"/>
                    <a:pt x="675780" y="412019"/>
                    <a:pt x="536886" y="422148"/>
                  </a:cubicBezTo>
                  <a:cubicBezTo>
                    <a:pt x="547919" y="321266"/>
                    <a:pt x="563975" y="222774"/>
                    <a:pt x="584826" y="128130"/>
                  </a:cubicBezTo>
                  <a:cubicBezTo>
                    <a:pt x="636554" y="114586"/>
                    <a:pt x="690564" y="106647"/>
                    <a:pt x="746493" y="106647"/>
                  </a:cubicBezTo>
                  <a:cubicBezTo>
                    <a:pt x="802051" y="106647"/>
                    <a:pt x="855696" y="114490"/>
                    <a:pt x="907149" y="127868"/>
                  </a:cubicBezTo>
                  <a:close/>
                  <a:moveTo>
                    <a:pt x="466495" y="172014"/>
                  </a:moveTo>
                  <a:cubicBezTo>
                    <a:pt x="450177" y="256149"/>
                    <a:pt x="437752" y="343072"/>
                    <a:pt x="428741" y="431372"/>
                  </a:cubicBezTo>
                  <a:cubicBezTo>
                    <a:pt x="342570" y="440382"/>
                    <a:pt x="256409" y="452486"/>
                    <a:pt x="171204" y="468328"/>
                  </a:cubicBezTo>
                  <a:cubicBezTo>
                    <a:pt x="233749" y="339501"/>
                    <a:pt x="337942" y="234939"/>
                    <a:pt x="466556" y="172026"/>
                  </a:cubicBezTo>
                  <a:close/>
                  <a:moveTo>
                    <a:pt x="172048" y="1026497"/>
                  </a:moveTo>
                  <a:cubicBezTo>
                    <a:pt x="256183" y="1042814"/>
                    <a:pt x="343106" y="1055240"/>
                    <a:pt x="431407" y="1064251"/>
                  </a:cubicBezTo>
                  <a:cubicBezTo>
                    <a:pt x="440417" y="1150422"/>
                    <a:pt x="452521" y="1236583"/>
                    <a:pt x="468363" y="1321788"/>
                  </a:cubicBezTo>
                  <a:cubicBezTo>
                    <a:pt x="339535" y="1259243"/>
                    <a:pt x="234974" y="1155050"/>
                    <a:pt x="172061" y="1026436"/>
                  </a:cubicBezTo>
                  <a:close/>
                  <a:moveTo>
                    <a:pt x="585822" y="1365072"/>
                  </a:moveTo>
                  <a:cubicBezTo>
                    <a:pt x="565934" y="1268832"/>
                    <a:pt x="550414" y="1171031"/>
                    <a:pt x="539594" y="1072923"/>
                  </a:cubicBezTo>
                  <a:cubicBezTo>
                    <a:pt x="603629" y="1076969"/>
                    <a:pt x="667886" y="1079695"/>
                    <a:pt x="732301" y="1079695"/>
                  </a:cubicBezTo>
                  <a:cubicBezTo>
                    <a:pt x="806902" y="1079695"/>
                    <a:pt x="881601" y="1076124"/>
                    <a:pt x="956095" y="1070733"/>
                  </a:cubicBezTo>
                  <a:cubicBezTo>
                    <a:pt x="945062" y="1171675"/>
                    <a:pt x="929006" y="1270152"/>
                    <a:pt x="908155" y="1364857"/>
                  </a:cubicBezTo>
                  <a:cubicBezTo>
                    <a:pt x="856427" y="1378401"/>
                    <a:pt x="802417" y="1386340"/>
                    <a:pt x="746487" y="1386340"/>
                  </a:cubicBezTo>
                  <a:cubicBezTo>
                    <a:pt x="690930" y="1386340"/>
                    <a:pt x="637285" y="1378497"/>
                    <a:pt x="585832" y="1365119"/>
                  </a:cubicBezTo>
                  <a:close/>
                  <a:moveTo>
                    <a:pt x="1026470" y="1320928"/>
                  </a:moveTo>
                  <a:cubicBezTo>
                    <a:pt x="1042788" y="1236793"/>
                    <a:pt x="1055214" y="1149870"/>
                    <a:pt x="1064225" y="1061570"/>
                  </a:cubicBezTo>
                  <a:cubicBezTo>
                    <a:pt x="1150396" y="1052560"/>
                    <a:pt x="1236557" y="1040456"/>
                    <a:pt x="1321761" y="1024614"/>
                  </a:cubicBezTo>
                  <a:cubicBezTo>
                    <a:pt x="1259217" y="1153441"/>
                    <a:pt x="1155024" y="1258003"/>
                    <a:pt x="1026410" y="1320916"/>
                  </a:cubicBezTo>
                  <a:close/>
                </a:path>
              </a:pathLst>
            </a:custGeom>
            <a:solidFill>
              <a:srgbClr val="D4572D"/>
            </a:solidFill>
            <a:ln w="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B54F4D57-B62E-99B2-FE80-789E24EB43FB}"/>
              </a:ext>
            </a:extLst>
          </p:cNvPr>
          <p:cNvGrpSpPr/>
          <p:nvPr/>
        </p:nvGrpSpPr>
        <p:grpSpPr>
          <a:xfrm>
            <a:off x="1358947" y="3667622"/>
            <a:ext cx="2524830" cy="475825"/>
            <a:chOff x="1358947" y="3735142"/>
            <a:chExt cx="2524830" cy="475825"/>
          </a:xfrm>
        </p:grpSpPr>
        <p:grpSp>
          <p:nvGrpSpPr>
            <p:cNvPr id="77" name="Рисунок 75">
              <a:extLst>
                <a:ext uri="{FF2B5EF4-FFF2-40B4-BE49-F238E27FC236}">
                  <a16:creationId xmlns:a16="http://schemas.microsoft.com/office/drawing/2014/main" id="{242DBC5B-B082-D9FD-FA5F-390B3BC42C3F}"/>
                </a:ext>
              </a:extLst>
            </p:cNvPr>
            <p:cNvGrpSpPr/>
            <p:nvPr/>
          </p:nvGrpSpPr>
          <p:grpSpPr>
            <a:xfrm>
              <a:off x="1358947" y="3804793"/>
              <a:ext cx="367158" cy="367158"/>
              <a:chOff x="4388206" y="4732264"/>
              <a:chExt cx="980728" cy="980728"/>
            </a:xfrm>
          </p:grpSpPr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8D11DDBD-5DD3-B6C2-FE12-FCFB5A7CE642}"/>
                  </a:ext>
                </a:extLst>
              </p:cNvPr>
              <p:cNvSpPr/>
              <p:nvPr/>
            </p:nvSpPr>
            <p:spPr>
              <a:xfrm>
                <a:off x="4388206" y="4732264"/>
                <a:ext cx="980728" cy="980728"/>
              </a:xfrm>
              <a:custGeom>
                <a:avLst/>
                <a:gdLst>
                  <a:gd name="connsiteX0" fmla="*/ 980728 w 980728"/>
                  <a:gd name="connsiteY0" fmla="*/ 490364 h 980728"/>
                  <a:gd name="connsiteX1" fmla="*/ 490364 w 980728"/>
                  <a:gd name="connsiteY1" fmla="*/ 980728 h 980728"/>
                  <a:gd name="connsiteX2" fmla="*/ 0 w 980728"/>
                  <a:gd name="connsiteY2" fmla="*/ 490364 h 980728"/>
                  <a:gd name="connsiteX3" fmla="*/ 490364 w 980728"/>
                  <a:gd name="connsiteY3" fmla="*/ 0 h 980728"/>
                  <a:gd name="connsiteX4" fmla="*/ 980728 w 980728"/>
                  <a:gd name="connsiteY4" fmla="*/ 490364 h 980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728" h="980728">
                    <a:moveTo>
                      <a:pt x="980728" y="490364"/>
                    </a:moveTo>
                    <a:cubicBezTo>
                      <a:pt x="980728" y="761185"/>
                      <a:pt x="761185" y="980728"/>
                      <a:pt x="490364" y="980728"/>
                    </a:cubicBezTo>
                    <a:cubicBezTo>
                      <a:pt x="219543" y="980728"/>
                      <a:pt x="0" y="761185"/>
                      <a:pt x="0" y="490364"/>
                    </a:cubicBezTo>
                    <a:cubicBezTo>
                      <a:pt x="0" y="219543"/>
                      <a:pt x="219543" y="0"/>
                      <a:pt x="490364" y="0"/>
                    </a:cubicBezTo>
                    <a:cubicBezTo>
                      <a:pt x="761185" y="0"/>
                      <a:pt x="980728" y="219543"/>
                      <a:pt x="980728" y="490364"/>
                    </a:cubicBezTo>
                    <a:close/>
                  </a:path>
                </a:pathLst>
              </a:custGeom>
              <a:solidFill>
                <a:schemeClr val="bg1"/>
              </a:solidFill>
              <a:ln w="9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86AA56CF-5B0B-14EF-85AE-91B389BCAB49}"/>
                  </a:ext>
                </a:extLst>
              </p:cNvPr>
              <p:cNvSpPr/>
              <p:nvPr/>
            </p:nvSpPr>
            <p:spPr>
              <a:xfrm>
                <a:off x="4573563" y="5027463"/>
                <a:ext cx="532535" cy="441327"/>
              </a:xfrm>
              <a:custGeom>
                <a:avLst/>
                <a:gdLst>
                  <a:gd name="connsiteX0" fmla="*/ 36608 w 532535"/>
                  <a:gd name="connsiteY0" fmla="*/ 189988 h 441327"/>
                  <a:gd name="connsiteX1" fmla="*/ 322578 w 532535"/>
                  <a:gd name="connsiteY1" fmla="*/ 66809 h 441327"/>
                  <a:gd name="connsiteX2" fmla="*/ 505497 w 532535"/>
                  <a:gd name="connsiteY2" fmla="*/ 3 h 441327"/>
                  <a:gd name="connsiteX3" fmla="*/ 524499 w 532535"/>
                  <a:gd name="connsiteY3" fmla="*/ 5704 h 441327"/>
                  <a:gd name="connsiteX4" fmla="*/ 531479 w 532535"/>
                  <a:gd name="connsiteY4" fmla="*/ 18984 h 441327"/>
                  <a:gd name="connsiteX5" fmla="*/ 532299 w 532535"/>
                  <a:gd name="connsiteY5" fmla="*/ 38288 h 441327"/>
                  <a:gd name="connsiteX6" fmla="*/ 476742 w 532535"/>
                  <a:gd name="connsiteY6" fmla="*/ 390834 h 441327"/>
                  <a:gd name="connsiteX7" fmla="*/ 443231 w 532535"/>
                  <a:gd name="connsiteY7" fmla="*/ 441108 h 441327"/>
                  <a:gd name="connsiteX8" fmla="*/ 365549 w 532535"/>
                  <a:gd name="connsiteY8" fmla="*/ 404210 h 441327"/>
                  <a:gd name="connsiteX9" fmla="*/ 256117 w 532535"/>
                  <a:gd name="connsiteY9" fmla="*/ 330701 h 441327"/>
                  <a:gd name="connsiteX10" fmla="*/ 266678 w 532535"/>
                  <a:gd name="connsiteY10" fmla="*/ 252605 h 441327"/>
                  <a:gd name="connsiteX11" fmla="*/ 401795 w 532535"/>
                  <a:gd name="connsiteY11" fmla="*/ 120629 h 441327"/>
                  <a:gd name="connsiteX12" fmla="*/ 399514 w 532535"/>
                  <a:gd name="connsiteY12" fmla="*/ 111959 h 441327"/>
                  <a:gd name="connsiteX13" fmla="*/ 389360 w 532535"/>
                  <a:gd name="connsiteY13" fmla="*/ 110976 h 441327"/>
                  <a:gd name="connsiteX14" fmla="*/ 182523 w 532535"/>
                  <a:gd name="connsiteY14" fmla="*/ 247688 h 441327"/>
                  <a:gd name="connsiteX15" fmla="*/ 129345 w 532535"/>
                  <a:gd name="connsiteY15" fmla="*/ 267331 h 441327"/>
                  <a:gd name="connsiteX16" fmla="*/ 53120 w 532535"/>
                  <a:gd name="connsiteY16" fmla="*/ 249293 h 441327"/>
                  <a:gd name="connsiteX17" fmla="*/ 129 w 532535"/>
                  <a:gd name="connsiteY17" fmla="*/ 217080 h 441327"/>
                  <a:gd name="connsiteX18" fmla="*/ 36608 w 532535"/>
                  <a:gd name="connsiteY18" fmla="*/ 189988 h 441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2535" h="441327">
                    <a:moveTo>
                      <a:pt x="36608" y="189988"/>
                    </a:moveTo>
                    <a:cubicBezTo>
                      <a:pt x="179560" y="127707"/>
                      <a:pt x="274883" y="86647"/>
                      <a:pt x="322578" y="66809"/>
                    </a:cubicBezTo>
                    <a:cubicBezTo>
                      <a:pt x="458758" y="10167"/>
                      <a:pt x="487054" y="328"/>
                      <a:pt x="505497" y="3"/>
                    </a:cubicBezTo>
                    <a:cubicBezTo>
                      <a:pt x="509555" y="-68"/>
                      <a:pt x="518624" y="937"/>
                      <a:pt x="524499" y="5704"/>
                    </a:cubicBezTo>
                    <a:cubicBezTo>
                      <a:pt x="529460" y="9729"/>
                      <a:pt x="530826" y="15167"/>
                      <a:pt x="531479" y="18984"/>
                    </a:cubicBezTo>
                    <a:cubicBezTo>
                      <a:pt x="532132" y="22800"/>
                      <a:pt x="532945" y="31495"/>
                      <a:pt x="532299" y="38288"/>
                    </a:cubicBezTo>
                    <a:cubicBezTo>
                      <a:pt x="524919" y="115825"/>
                      <a:pt x="492987" y="303991"/>
                      <a:pt x="476742" y="390834"/>
                    </a:cubicBezTo>
                    <a:cubicBezTo>
                      <a:pt x="469868" y="427581"/>
                      <a:pt x="456333" y="439903"/>
                      <a:pt x="443231" y="441108"/>
                    </a:cubicBezTo>
                    <a:cubicBezTo>
                      <a:pt x="414754" y="443729"/>
                      <a:pt x="393130" y="422289"/>
                      <a:pt x="365549" y="404210"/>
                    </a:cubicBezTo>
                    <a:cubicBezTo>
                      <a:pt x="322391" y="375919"/>
                      <a:pt x="298010" y="358308"/>
                      <a:pt x="256117" y="330701"/>
                    </a:cubicBezTo>
                    <a:cubicBezTo>
                      <a:pt x="207702" y="298797"/>
                      <a:pt x="239087" y="281262"/>
                      <a:pt x="266678" y="252605"/>
                    </a:cubicBezTo>
                    <a:cubicBezTo>
                      <a:pt x="273899" y="245104"/>
                      <a:pt x="399367" y="130982"/>
                      <a:pt x="401795" y="120629"/>
                    </a:cubicBezTo>
                    <a:cubicBezTo>
                      <a:pt x="402099" y="119335"/>
                      <a:pt x="402381" y="114508"/>
                      <a:pt x="399514" y="111959"/>
                    </a:cubicBezTo>
                    <a:cubicBezTo>
                      <a:pt x="396646" y="109412"/>
                      <a:pt x="392414" y="110282"/>
                      <a:pt x="389360" y="110976"/>
                    </a:cubicBezTo>
                    <a:cubicBezTo>
                      <a:pt x="385033" y="111958"/>
                      <a:pt x="316086" y="157529"/>
                      <a:pt x="182523" y="247688"/>
                    </a:cubicBezTo>
                    <a:cubicBezTo>
                      <a:pt x="162953" y="261127"/>
                      <a:pt x="145227" y="267675"/>
                      <a:pt x="129345" y="267331"/>
                    </a:cubicBezTo>
                    <a:cubicBezTo>
                      <a:pt x="111836" y="266953"/>
                      <a:pt x="78157" y="257432"/>
                      <a:pt x="53120" y="249293"/>
                    </a:cubicBezTo>
                    <a:cubicBezTo>
                      <a:pt x="22410" y="239311"/>
                      <a:pt x="-1997" y="234034"/>
                      <a:pt x="129" y="217080"/>
                    </a:cubicBezTo>
                    <a:cubicBezTo>
                      <a:pt x="1235" y="208250"/>
                      <a:pt x="13395" y="199220"/>
                      <a:pt x="36608" y="189988"/>
                    </a:cubicBezTo>
                    <a:close/>
                  </a:path>
                </a:pathLst>
              </a:custGeom>
              <a:solidFill>
                <a:srgbClr val="242C30"/>
              </a:solidFill>
              <a:ln w="9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81" name="Заголовок 1">
              <a:extLst>
                <a:ext uri="{FF2B5EF4-FFF2-40B4-BE49-F238E27FC236}">
                  <a16:creationId xmlns:a16="http://schemas.microsoft.com/office/drawing/2014/main" id="{D9E91B20-60C8-7794-6078-F3C757670AF4}"/>
                </a:ext>
              </a:extLst>
            </p:cNvPr>
            <p:cNvSpPr txBox="1">
              <a:spLocks/>
            </p:cNvSpPr>
            <p:nvPr/>
          </p:nvSpPr>
          <p:spPr>
            <a:xfrm>
              <a:off x="1795326" y="3735142"/>
              <a:ext cx="2088451" cy="475825"/>
            </a:xfrm>
            <a:prstGeom prst="rect">
              <a:avLst/>
            </a:prstGeom>
          </p:spPr>
          <p:txBody>
            <a:bodyPr vert="horz" lIns="91440" tIns="45720" rIns="91440" bIns="45720" numCol="1" spcCol="1080000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Aft>
                  <a:spcPts val="25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@keysystems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C6CD7CC3-55DF-A9AE-6D64-E0AF3E3EA58A}"/>
              </a:ext>
            </a:extLst>
          </p:cNvPr>
          <p:cNvGrpSpPr/>
          <p:nvPr/>
        </p:nvGrpSpPr>
        <p:grpSpPr>
          <a:xfrm>
            <a:off x="4511824" y="3667622"/>
            <a:ext cx="1689185" cy="475825"/>
            <a:chOff x="4430626" y="3735142"/>
            <a:chExt cx="1689185" cy="475825"/>
          </a:xfrm>
        </p:grpSpPr>
        <p:sp>
          <p:nvSpPr>
            <p:cNvPr id="88" name="Рисунок 71">
              <a:extLst>
                <a:ext uri="{FF2B5EF4-FFF2-40B4-BE49-F238E27FC236}">
                  <a16:creationId xmlns:a16="http://schemas.microsoft.com/office/drawing/2014/main" id="{712874B3-13CE-67CA-000B-7F4F6A6F2F92}"/>
                </a:ext>
              </a:extLst>
            </p:cNvPr>
            <p:cNvSpPr/>
            <p:nvPr/>
          </p:nvSpPr>
          <p:spPr>
            <a:xfrm>
              <a:off x="4430626" y="3804793"/>
              <a:ext cx="367158" cy="367158"/>
            </a:xfrm>
            <a:custGeom>
              <a:avLst/>
              <a:gdLst>
                <a:gd name="connsiteX0" fmla="*/ 25809 w 367158"/>
                <a:gd name="connsiteY0" fmla="*/ 25809 h 367158"/>
                <a:gd name="connsiteX1" fmla="*/ 0 w 367158"/>
                <a:gd name="connsiteY1" fmla="*/ 176236 h 367158"/>
                <a:gd name="connsiteX2" fmla="*/ 0 w 367158"/>
                <a:gd name="connsiteY2" fmla="*/ 190922 h 367158"/>
                <a:gd name="connsiteX3" fmla="*/ 25809 w 367158"/>
                <a:gd name="connsiteY3" fmla="*/ 341349 h 367158"/>
                <a:gd name="connsiteX4" fmla="*/ 176236 w 367158"/>
                <a:gd name="connsiteY4" fmla="*/ 367158 h 367158"/>
                <a:gd name="connsiteX5" fmla="*/ 190922 w 367158"/>
                <a:gd name="connsiteY5" fmla="*/ 367158 h 367158"/>
                <a:gd name="connsiteX6" fmla="*/ 341349 w 367158"/>
                <a:gd name="connsiteY6" fmla="*/ 341349 h 367158"/>
                <a:gd name="connsiteX7" fmla="*/ 367158 w 367158"/>
                <a:gd name="connsiteY7" fmla="*/ 190922 h 367158"/>
                <a:gd name="connsiteX8" fmla="*/ 367158 w 367158"/>
                <a:gd name="connsiteY8" fmla="*/ 176236 h 367158"/>
                <a:gd name="connsiteX9" fmla="*/ 341349 w 367158"/>
                <a:gd name="connsiteY9" fmla="*/ 25809 h 367158"/>
                <a:gd name="connsiteX10" fmla="*/ 190922 w 367158"/>
                <a:gd name="connsiteY10" fmla="*/ 0 h 367158"/>
                <a:gd name="connsiteX11" fmla="*/ 176236 w 367158"/>
                <a:gd name="connsiteY11" fmla="*/ 0 h 367158"/>
                <a:gd name="connsiteX12" fmla="*/ 25809 w 367158"/>
                <a:gd name="connsiteY12" fmla="*/ 25809 h 367158"/>
                <a:gd name="connsiteX13" fmla="*/ 61959 w 367158"/>
                <a:gd name="connsiteY13" fmla="*/ 111678 h 367158"/>
                <a:gd name="connsiteX14" fmla="*/ 195359 w 367158"/>
                <a:gd name="connsiteY14" fmla="*/ 264507 h 367158"/>
                <a:gd name="connsiteX15" fmla="*/ 200102 w 367158"/>
                <a:gd name="connsiteY15" fmla="*/ 264507 h 367158"/>
                <a:gd name="connsiteX16" fmla="*/ 200102 w 367158"/>
                <a:gd name="connsiteY16" fmla="*/ 209892 h 367158"/>
                <a:gd name="connsiteX17" fmla="*/ 263435 w 367158"/>
                <a:gd name="connsiteY17" fmla="*/ 264507 h 367158"/>
                <a:gd name="connsiteX18" fmla="*/ 306884 w 367158"/>
                <a:gd name="connsiteY18" fmla="*/ 264507 h 367158"/>
                <a:gd name="connsiteX19" fmla="*/ 244006 w 367158"/>
                <a:gd name="connsiteY19" fmla="*/ 187863 h 367158"/>
                <a:gd name="connsiteX20" fmla="*/ 297703 w 367158"/>
                <a:gd name="connsiteY20" fmla="*/ 111678 h 367158"/>
                <a:gd name="connsiteX21" fmla="*/ 258233 w 367158"/>
                <a:gd name="connsiteY21" fmla="*/ 111678 h 367158"/>
                <a:gd name="connsiteX22" fmla="*/ 200102 w 367158"/>
                <a:gd name="connsiteY22" fmla="*/ 172106 h 367158"/>
                <a:gd name="connsiteX23" fmla="*/ 200102 w 367158"/>
                <a:gd name="connsiteY23" fmla="*/ 111678 h 367158"/>
                <a:gd name="connsiteX24" fmla="*/ 160631 w 367158"/>
                <a:gd name="connsiteY24" fmla="*/ 111678 h 367158"/>
                <a:gd name="connsiteX25" fmla="*/ 160631 w 367158"/>
                <a:gd name="connsiteY25" fmla="*/ 217541 h 367158"/>
                <a:gd name="connsiteX26" fmla="*/ 103876 w 367158"/>
                <a:gd name="connsiteY26" fmla="*/ 111678 h 367158"/>
                <a:gd name="connsiteX27" fmla="*/ 61959 w 367158"/>
                <a:gd name="connsiteY27" fmla="*/ 111678 h 3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7158" h="367158">
                  <a:moveTo>
                    <a:pt x="25809" y="25809"/>
                  </a:moveTo>
                  <a:cubicBezTo>
                    <a:pt x="0" y="51618"/>
                    <a:pt x="0" y="93158"/>
                    <a:pt x="0" y="176236"/>
                  </a:cubicBezTo>
                  <a:lnTo>
                    <a:pt x="0" y="190922"/>
                  </a:lnTo>
                  <a:cubicBezTo>
                    <a:pt x="0" y="274000"/>
                    <a:pt x="0" y="315540"/>
                    <a:pt x="25809" y="341349"/>
                  </a:cubicBezTo>
                  <a:cubicBezTo>
                    <a:pt x="51618" y="367158"/>
                    <a:pt x="93158" y="367158"/>
                    <a:pt x="176236" y="367158"/>
                  </a:cubicBezTo>
                  <a:lnTo>
                    <a:pt x="190922" y="367158"/>
                  </a:lnTo>
                  <a:cubicBezTo>
                    <a:pt x="274000" y="367158"/>
                    <a:pt x="315540" y="367158"/>
                    <a:pt x="341349" y="341349"/>
                  </a:cubicBezTo>
                  <a:cubicBezTo>
                    <a:pt x="367158" y="315540"/>
                    <a:pt x="367158" y="274000"/>
                    <a:pt x="367158" y="190922"/>
                  </a:cubicBezTo>
                  <a:lnTo>
                    <a:pt x="367158" y="176236"/>
                  </a:lnTo>
                  <a:cubicBezTo>
                    <a:pt x="367158" y="93158"/>
                    <a:pt x="367158" y="51618"/>
                    <a:pt x="341349" y="25809"/>
                  </a:cubicBezTo>
                  <a:cubicBezTo>
                    <a:pt x="315540" y="0"/>
                    <a:pt x="274000" y="0"/>
                    <a:pt x="190922" y="0"/>
                  </a:cubicBezTo>
                  <a:lnTo>
                    <a:pt x="176236" y="0"/>
                  </a:lnTo>
                  <a:cubicBezTo>
                    <a:pt x="93158" y="0"/>
                    <a:pt x="51618" y="0"/>
                    <a:pt x="25809" y="25809"/>
                  </a:cubicBezTo>
                  <a:close/>
                  <a:moveTo>
                    <a:pt x="61959" y="111678"/>
                  </a:moveTo>
                  <a:cubicBezTo>
                    <a:pt x="63947" y="207139"/>
                    <a:pt x="111677" y="264507"/>
                    <a:pt x="195359" y="264507"/>
                  </a:cubicBezTo>
                  <a:lnTo>
                    <a:pt x="200102" y="264507"/>
                  </a:lnTo>
                  <a:lnTo>
                    <a:pt x="200102" y="209892"/>
                  </a:lnTo>
                  <a:cubicBezTo>
                    <a:pt x="230852" y="212952"/>
                    <a:pt x="254103" y="235441"/>
                    <a:pt x="263435" y="264507"/>
                  </a:cubicBezTo>
                  <a:lnTo>
                    <a:pt x="306884" y="264507"/>
                  </a:lnTo>
                  <a:cubicBezTo>
                    <a:pt x="294951" y="221060"/>
                    <a:pt x="263588" y="197042"/>
                    <a:pt x="244006" y="187863"/>
                  </a:cubicBezTo>
                  <a:cubicBezTo>
                    <a:pt x="263588" y="176542"/>
                    <a:pt x="291125" y="149006"/>
                    <a:pt x="297703" y="111678"/>
                  </a:cubicBezTo>
                  <a:lnTo>
                    <a:pt x="258233" y="111678"/>
                  </a:lnTo>
                  <a:cubicBezTo>
                    <a:pt x="249666" y="141969"/>
                    <a:pt x="224273" y="169505"/>
                    <a:pt x="200102" y="172106"/>
                  </a:cubicBezTo>
                  <a:lnTo>
                    <a:pt x="200102" y="111678"/>
                  </a:lnTo>
                  <a:lnTo>
                    <a:pt x="160631" y="111678"/>
                  </a:lnTo>
                  <a:lnTo>
                    <a:pt x="160631" y="217541"/>
                  </a:lnTo>
                  <a:cubicBezTo>
                    <a:pt x="136154" y="211422"/>
                    <a:pt x="105252" y="181744"/>
                    <a:pt x="103876" y="111678"/>
                  </a:cubicBezTo>
                  <a:lnTo>
                    <a:pt x="61959" y="111678"/>
                  </a:lnTo>
                  <a:close/>
                </a:path>
              </a:pathLst>
            </a:custGeom>
            <a:solidFill>
              <a:srgbClr val="FFFFFF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Заголовок 1">
              <a:extLst>
                <a:ext uri="{FF2B5EF4-FFF2-40B4-BE49-F238E27FC236}">
                  <a16:creationId xmlns:a16="http://schemas.microsoft.com/office/drawing/2014/main" id="{CC27F7D2-4DA9-EDE9-DF21-E8183EE7B608}"/>
                </a:ext>
              </a:extLst>
            </p:cNvPr>
            <p:cNvSpPr txBox="1">
              <a:spLocks/>
            </p:cNvSpPr>
            <p:nvPr/>
          </p:nvSpPr>
          <p:spPr>
            <a:xfrm>
              <a:off x="4869388" y="3735142"/>
              <a:ext cx="1250423" cy="475825"/>
            </a:xfrm>
            <a:prstGeom prst="rect">
              <a:avLst/>
            </a:prstGeom>
          </p:spPr>
          <p:txBody>
            <a:bodyPr vert="horz" lIns="91440" tIns="45720" rIns="91440" bIns="45720" numCol="1" spcCol="1080000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Aft>
                  <a:spcPts val="25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@ks_it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72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6DD53A-FB2B-0EF1-52F8-169D960332EC}"/>
              </a:ext>
            </a:extLst>
          </p:cNvPr>
          <p:cNvSpPr/>
          <p:nvPr/>
        </p:nvSpPr>
        <p:spPr>
          <a:xfrm>
            <a:off x="2722500" y="985044"/>
            <a:ext cx="59657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Программный комплекс</a:t>
            </a:r>
          </a:p>
          <a:p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«Свод-СМАРТ» 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6BBE8A5-91BE-9DC7-A92E-142FE7ED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00" y="2279320"/>
            <a:ext cx="7261932" cy="146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108000" rIns="36000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Комплексное интернет-решение, обеспечивающее формирование консолидированной отчетности </a:t>
            </a:r>
            <a:b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всеми участниками бюджетного процесса </a:t>
            </a:r>
            <a:b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в масштабе субъекта РФ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C8F702-3679-8243-B091-63F7BE33D010}"/>
              </a:ext>
            </a:extLst>
          </p:cNvPr>
          <p:cNvGrpSpPr/>
          <p:nvPr/>
        </p:nvGrpSpPr>
        <p:grpSpPr>
          <a:xfrm>
            <a:off x="893266" y="797951"/>
            <a:ext cx="1505540" cy="1505540"/>
            <a:chOff x="802706" y="1265087"/>
            <a:chExt cx="1686660" cy="168666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E8451053-F774-DFB9-84E2-F0A99EC5E48B}"/>
                </a:ext>
              </a:extLst>
            </p:cNvPr>
            <p:cNvSpPr/>
            <p:nvPr/>
          </p:nvSpPr>
          <p:spPr>
            <a:xfrm>
              <a:off x="802706" y="1265087"/>
              <a:ext cx="1686660" cy="168666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C249D490-7412-1D2E-50AD-E7438C4F0936}"/>
                </a:ext>
              </a:extLst>
            </p:cNvPr>
            <p:cNvGrpSpPr/>
            <p:nvPr/>
          </p:nvGrpSpPr>
          <p:grpSpPr>
            <a:xfrm>
              <a:off x="907867" y="1370247"/>
              <a:ext cx="1476340" cy="1476340"/>
              <a:chOff x="733682" y="2182866"/>
              <a:chExt cx="1476340" cy="1476340"/>
            </a:xfrm>
          </p:grpSpPr>
          <p:sp>
            <p:nvSpPr>
              <p:cNvPr id="3" name="Овал 2">
                <a:extLst>
                  <a:ext uri="{FF2B5EF4-FFF2-40B4-BE49-F238E27FC236}">
                    <a16:creationId xmlns:a16="http://schemas.microsoft.com/office/drawing/2014/main" id="{241DF522-4F49-C6E9-E1BA-A465A44824DD}"/>
                  </a:ext>
                </a:extLst>
              </p:cNvPr>
              <p:cNvSpPr/>
              <p:nvPr/>
            </p:nvSpPr>
            <p:spPr>
              <a:xfrm>
                <a:off x="733682" y="2182866"/>
                <a:ext cx="1476340" cy="1476340"/>
              </a:xfrm>
              <a:prstGeom prst="ellipse">
                <a:avLst/>
              </a:prstGeom>
              <a:gradFill flip="none" rotWithShape="1">
                <a:gsLst>
                  <a:gs pos="96000">
                    <a:schemeClr val="tx2">
                      <a:lumMod val="20000"/>
                      <a:lumOff val="80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" name="Рисунок 9">
                <a:extLst>
                  <a:ext uri="{FF2B5EF4-FFF2-40B4-BE49-F238E27FC236}">
                    <a16:creationId xmlns:a16="http://schemas.microsoft.com/office/drawing/2014/main" id="{161D541B-AB40-C0F8-752C-642309EF9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94981" y="2445311"/>
                <a:ext cx="953741" cy="1010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id="{0DC83921-292D-F67D-E7D2-DFC51D65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200" y="4381710"/>
            <a:ext cx="596578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bg1"/>
                </a:solidFill>
                <a:cs typeface="Arial" panose="020B0604020202020204" pitchFamily="34" charset="0"/>
              </a:rPr>
              <a:t>Пользователи: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финансовые органы всех уровней, </a:t>
            </a:r>
            <a:b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главные распорядители (распорядители) бюджетных средств, органы исполнительной власти, органы местного самоуправления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FEA6B45-4D79-9F90-F2E8-42BC9BB7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052" y="4478666"/>
            <a:ext cx="1191967" cy="1191967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C895C63-D333-3260-3582-79672AE1094F}"/>
              </a:ext>
            </a:extLst>
          </p:cNvPr>
          <p:cNvCxnSpPr>
            <a:cxnSpLocks/>
          </p:cNvCxnSpPr>
          <p:nvPr/>
        </p:nvCxnSpPr>
        <p:spPr>
          <a:xfrm>
            <a:off x="2798700" y="4081388"/>
            <a:ext cx="3373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28478F-8E0C-35C5-937A-966385848F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716"/>
          <a:stretch/>
        </p:blipFill>
        <p:spPr>
          <a:xfrm>
            <a:off x="7781485" y="3284984"/>
            <a:ext cx="4410515" cy="35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393625" y="5306602"/>
            <a:ext cx="2130279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Полное соответствие форм отчётности требованиям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МФ РФ и ФК РФ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875797" y="5303215"/>
            <a:ext cx="2130279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Сокращение на 50%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времени сбора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проверки отчетности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358764" y="5306602"/>
            <a:ext cx="213027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Уменьшение числа ошибок на 80 % </a:t>
            </a:r>
            <a:b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составлении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консолидации отчетности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8964056" y="5303215"/>
            <a:ext cx="198969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Сбор и мониторинг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 </a:t>
            </a:r>
            <a:b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режиме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реального времени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02FCAC4-75AB-9B22-BA9C-BE73FA39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900" y="506388"/>
            <a:ext cx="2627828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Более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300 000</a:t>
            </a:r>
            <a:br>
              <a:rPr lang="ru-RU" altLang="ru-RU" sz="4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пользователей системы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587979B-4B3C-4D20-99D4-0246D7329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900" y="2489522"/>
            <a:ext cx="2627828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Более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12 000</a:t>
            </a:r>
            <a:br>
              <a:rPr lang="ru-RU" altLang="ru-RU" sz="1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бюджетов всех уровней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5B988D7-AEC5-9CA5-773C-17BCBA54D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654" y="1351223"/>
            <a:ext cx="1749368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8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52</a:t>
            </a:r>
            <a:endParaRPr lang="ru-RU" alt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E6670AF-81AF-6718-FE3B-72D69144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191" y="2515437"/>
            <a:ext cx="218829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субъектов РФ используют ПК «Свод-СМАРТ» </a:t>
            </a:r>
            <a:b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всех уровнях бюджетной системы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96A982-EAFF-BBA2-9562-53EC5D2B8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7" y="542974"/>
            <a:ext cx="9329578" cy="4516632"/>
          </a:xfrm>
          <a:custGeom>
            <a:avLst/>
            <a:gdLst>
              <a:gd name="connsiteX0" fmla="*/ 2829361 w 9329578"/>
              <a:gd name="connsiteY0" fmla="*/ 1954313 h 4516632"/>
              <a:gd name="connsiteX1" fmla="*/ 2829361 w 9329578"/>
              <a:gd name="connsiteY1" fmla="*/ 3034433 h 4516632"/>
              <a:gd name="connsiteX2" fmla="*/ 5277633 w 9329578"/>
              <a:gd name="connsiteY2" fmla="*/ 3034433 h 4516632"/>
              <a:gd name="connsiteX3" fmla="*/ 5277633 w 9329578"/>
              <a:gd name="connsiteY3" fmla="*/ 1954313 h 4516632"/>
              <a:gd name="connsiteX4" fmla="*/ 3333417 w 9329578"/>
              <a:gd name="connsiteY4" fmla="*/ 1018209 h 4516632"/>
              <a:gd name="connsiteX5" fmla="*/ 3333417 w 9329578"/>
              <a:gd name="connsiteY5" fmla="*/ 1944321 h 4516632"/>
              <a:gd name="connsiteX6" fmla="*/ 4778533 w 9329578"/>
              <a:gd name="connsiteY6" fmla="*/ 1944321 h 4516632"/>
              <a:gd name="connsiteX7" fmla="*/ 4778533 w 9329578"/>
              <a:gd name="connsiteY7" fmla="*/ 1018209 h 4516632"/>
              <a:gd name="connsiteX8" fmla="*/ 309081 w 9329578"/>
              <a:gd name="connsiteY8" fmla="*/ 1018209 h 4516632"/>
              <a:gd name="connsiteX9" fmla="*/ 309081 w 9329578"/>
              <a:gd name="connsiteY9" fmla="*/ 2889201 h 4516632"/>
              <a:gd name="connsiteX10" fmla="*/ 2096293 w 9329578"/>
              <a:gd name="connsiteY10" fmla="*/ 2889201 h 4516632"/>
              <a:gd name="connsiteX11" fmla="*/ 2096293 w 9329578"/>
              <a:gd name="connsiteY11" fmla="*/ 1018209 h 4516632"/>
              <a:gd name="connsiteX12" fmla="*/ 0 w 9329578"/>
              <a:gd name="connsiteY12" fmla="*/ 0 h 4516632"/>
              <a:gd name="connsiteX13" fmla="*/ 6172209 w 9329578"/>
              <a:gd name="connsiteY13" fmla="*/ 0 h 4516632"/>
              <a:gd name="connsiteX14" fmla="*/ 6172209 w 9329578"/>
              <a:gd name="connsiteY14" fmla="*/ 2995881 h 4516632"/>
              <a:gd name="connsiteX15" fmla="*/ 8893333 w 9329578"/>
              <a:gd name="connsiteY15" fmla="*/ 2995881 h 4516632"/>
              <a:gd name="connsiteX16" fmla="*/ 8893333 w 9329578"/>
              <a:gd name="connsiteY16" fmla="*/ 0 h 4516632"/>
              <a:gd name="connsiteX17" fmla="*/ 9329578 w 9329578"/>
              <a:gd name="connsiteY17" fmla="*/ 0 h 4516632"/>
              <a:gd name="connsiteX18" fmla="*/ 9329578 w 9329578"/>
              <a:gd name="connsiteY18" fmla="*/ 4516632 h 4516632"/>
              <a:gd name="connsiteX19" fmla="*/ 0 w 9329578"/>
              <a:gd name="connsiteY19" fmla="*/ 4516632 h 451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29578" h="4516632">
                <a:moveTo>
                  <a:pt x="2829361" y="1954313"/>
                </a:moveTo>
                <a:lnTo>
                  <a:pt x="2829361" y="3034433"/>
                </a:lnTo>
                <a:lnTo>
                  <a:pt x="5277633" y="3034433"/>
                </a:lnTo>
                <a:lnTo>
                  <a:pt x="5277633" y="1954313"/>
                </a:lnTo>
                <a:close/>
                <a:moveTo>
                  <a:pt x="3333417" y="1018209"/>
                </a:moveTo>
                <a:lnTo>
                  <a:pt x="3333417" y="1944321"/>
                </a:lnTo>
                <a:lnTo>
                  <a:pt x="4778533" y="1944321"/>
                </a:lnTo>
                <a:lnTo>
                  <a:pt x="4778533" y="1018209"/>
                </a:lnTo>
                <a:close/>
                <a:moveTo>
                  <a:pt x="309081" y="1018209"/>
                </a:moveTo>
                <a:lnTo>
                  <a:pt x="309081" y="2889201"/>
                </a:lnTo>
                <a:lnTo>
                  <a:pt x="2096293" y="2889201"/>
                </a:lnTo>
                <a:lnTo>
                  <a:pt x="2096293" y="1018209"/>
                </a:lnTo>
                <a:close/>
                <a:moveTo>
                  <a:pt x="0" y="0"/>
                </a:moveTo>
                <a:lnTo>
                  <a:pt x="6172209" y="0"/>
                </a:lnTo>
                <a:lnTo>
                  <a:pt x="6172209" y="2995881"/>
                </a:lnTo>
                <a:lnTo>
                  <a:pt x="8893333" y="2995881"/>
                </a:lnTo>
                <a:lnTo>
                  <a:pt x="8893333" y="0"/>
                </a:lnTo>
                <a:lnTo>
                  <a:pt x="9329578" y="0"/>
                </a:lnTo>
                <a:lnTo>
                  <a:pt x="9329578" y="4516632"/>
                </a:lnTo>
                <a:lnTo>
                  <a:pt x="0" y="451663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FB5EC8A-AF0F-18F6-06E3-5A054FE23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182" y="1657338"/>
            <a:ext cx="26278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Более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1000</a:t>
            </a:r>
            <a:br>
              <a:rPr lang="ru-RU" altLang="ru-RU" sz="1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поддерживаемых утвержденных </a:t>
            </a:r>
            <a:b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отчетных форм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Рисунок 1036">
            <a:extLst>
              <a:ext uri="{FF2B5EF4-FFF2-40B4-BE49-F238E27FC236}">
                <a16:creationId xmlns:a16="http://schemas.microsoft.com/office/drawing/2014/main" id="{0BDC3EBC-1AD5-155E-43C1-829EACBA7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5"/>
          <a:stretch/>
        </p:blipFill>
        <p:spPr>
          <a:xfrm>
            <a:off x="3440521" y="1"/>
            <a:ext cx="8751479" cy="6857998"/>
          </a:xfrm>
          <a:prstGeom prst="rect">
            <a:avLst/>
          </a:prstGeom>
        </p:spPr>
      </p:pic>
      <p:sp>
        <p:nvSpPr>
          <p:cNvPr id="1079" name="Прямоугольник 1078">
            <a:extLst>
              <a:ext uri="{FF2B5EF4-FFF2-40B4-BE49-F238E27FC236}">
                <a16:creationId xmlns:a16="http://schemas.microsoft.com/office/drawing/2014/main" id="{4EAF8C29-C91B-A6B8-DC86-707AF9A651E6}"/>
              </a:ext>
            </a:extLst>
          </p:cNvPr>
          <p:cNvSpPr/>
          <p:nvPr/>
        </p:nvSpPr>
        <p:spPr>
          <a:xfrm>
            <a:off x="5519936" y="1"/>
            <a:ext cx="6672063" cy="2492893"/>
          </a:xfrm>
          <a:prstGeom prst="rect">
            <a:avLst/>
          </a:prstGeom>
          <a:gradFill flip="none" rotWithShape="1">
            <a:gsLst>
              <a:gs pos="41000">
                <a:srgbClr val="232C30"/>
              </a:gs>
              <a:gs pos="87000">
                <a:srgbClr val="232C30">
                  <a:alpha val="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BCC17E1-E85F-80A5-4024-1E0CC4139F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21127"/>
          <a:stretch/>
        </p:blipFill>
        <p:spPr>
          <a:xfrm>
            <a:off x="2423593" y="0"/>
            <a:ext cx="976840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Решаемые задачи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 flipH="1">
            <a:off x="4495800" y="620688"/>
            <a:ext cx="769620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>
            <a:extLst>
              <a:ext uri="{FF2B5EF4-FFF2-40B4-BE49-F238E27FC236}">
                <a16:creationId xmlns:a16="http://schemas.microsoft.com/office/drawing/2014/main" id="{737B50E3-F12F-A209-1779-2D0CEA0C98F5}"/>
              </a:ext>
            </a:extLst>
          </p:cNvPr>
          <p:cNvSpPr txBox="1"/>
          <p:nvPr/>
        </p:nvSpPr>
        <p:spPr>
          <a:xfrm>
            <a:off x="473308" y="1612383"/>
            <a:ext cx="7710924" cy="4400397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 marL="342900" indent="-3429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Поддержка сбора отчетности в единой базе данных </a:t>
            </a:r>
            <a:b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от всех участников бюджетного процесса, создание </a:t>
            </a:r>
            <a:b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и поддержка иерархии бюджетов бюджетной системы субъекта РФ (ГРБС, РБС, ПБС)</a:t>
            </a:r>
          </a:p>
          <a:p>
            <a:pPr marL="342900" indent="-3429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Многомерный анализ форм отчетности и формирование соответствующих выборок в разрезе аналитических признаков</a:t>
            </a:r>
          </a:p>
          <a:p>
            <a:pPr marL="342900" indent="-342900">
              <a:spcAft>
                <a:spcPts val="1600"/>
              </a:spcAft>
              <a:buClr>
                <a:srgbClr val="4BAD3B"/>
              </a:buClr>
              <a:buSzPct val="100000"/>
              <a:buBlip>
                <a:blip r:embed="rId4"/>
              </a:buBlip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Создание пользовательских форм, правил контрольных соотношений, правил </a:t>
            </a:r>
            <a:r>
              <a:rPr lang="ru-RU" sz="2200" dirty="0" err="1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досчета</a:t>
            </a: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, бланков печати </a:t>
            </a:r>
            <a:b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и применение их для сбора отчетности </a:t>
            </a:r>
            <a:b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по подведомственным учреждениям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B3140F8-9E21-2083-09A7-57D853456B87}"/>
              </a:ext>
            </a:extLst>
          </p:cNvPr>
          <p:cNvGrpSpPr/>
          <p:nvPr/>
        </p:nvGrpSpPr>
        <p:grpSpPr>
          <a:xfrm>
            <a:off x="9161350" y="2404867"/>
            <a:ext cx="2557342" cy="2619675"/>
            <a:chOff x="9161350" y="2404867"/>
            <a:chExt cx="2557342" cy="2619675"/>
          </a:xfrm>
        </p:grpSpPr>
        <p:sp>
          <p:nvSpPr>
            <p:cNvPr id="1042" name="Прямоугольник: скругленные углы 1041">
              <a:extLst>
                <a:ext uri="{FF2B5EF4-FFF2-40B4-BE49-F238E27FC236}">
                  <a16:creationId xmlns:a16="http://schemas.microsoft.com/office/drawing/2014/main" id="{19439600-4D3B-64DE-EFAE-FFB7B2AD9F83}"/>
                </a:ext>
              </a:extLst>
            </p:cNvPr>
            <p:cNvSpPr/>
            <p:nvPr/>
          </p:nvSpPr>
          <p:spPr>
            <a:xfrm>
              <a:off x="9161350" y="2404867"/>
              <a:ext cx="2557342" cy="2619675"/>
            </a:xfrm>
            <a:prstGeom prst="roundRect">
              <a:avLst>
                <a:gd name="adj" fmla="val 1376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C37F516D-C03F-984C-AE0B-4EF86CADDACB}"/>
                </a:ext>
              </a:extLst>
            </p:cNvPr>
            <p:cNvSpPr/>
            <p:nvPr/>
          </p:nvSpPr>
          <p:spPr>
            <a:xfrm>
              <a:off x="9393481" y="4282803"/>
              <a:ext cx="2111094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 Light" panose="020B0502040204020203" pitchFamily="34" charset="0"/>
                </a:rPr>
                <a:t>Программный комплекс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«Свод-СМАРТ»</a:t>
              </a: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5E72696-F172-C1AB-0683-E0E5867A8D46}"/>
                </a:ext>
              </a:extLst>
            </p:cNvPr>
            <p:cNvGrpSpPr/>
            <p:nvPr/>
          </p:nvGrpSpPr>
          <p:grpSpPr>
            <a:xfrm>
              <a:off x="9696258" y="2688930"/>
              <a:ext cx="1505540" cy="1505540"/>
              <a:chOff x="802706" y="1265087"/>
              <a:chExt cx="1686660" cy="168666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7BC97D13-A3CD-90FC-EF65-616BC537EE44}"/>
                  </a:ext>
                </a:extLst>
              </p:cNvPr>
              <p:cNvSpPr/>
              <p:nvPr/>
            </p:nvSpPr>
            <p:spPr>
              <a:xfrm>
                <a:off x="802706" y="1265087"/>
                <a:ext cx="1686660" cy="168666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5572E763-3121-E14C-BCEE-1FDB2FAE0AA1}"/>
                  </a:ext>
                </a:extLst>
              </p:cNvPr>
              <p:cNvGrpSpPr/>
              <p:nvPr/>
            </p:nvGrpSpPr>
            <p:grpSpPr>
              <a:xfrm>
                <a:off x="907867" y="1370247"/>
                <a:ext cx="1476340" cy="1476340"/>
                <a:chOff x="733682" y="2182866"/>
                <a:chExt cx="1476340" cy="1476340"/>
              </a:xfrm>
            </p:grpSpPr>
            <p:sp>
              <p:nvSpPr>
                <p:cNvPr id="8" name="Овал 7">
                  <a:extLst>
                    <a:ext uri="{FF2B5EF4-FFF2-40B4-BE49-F238E27FC236}">
                      <a16:creationId xmlns:a16="http://schemas.microsoft.com/office/drawing/2014/main" id="{AB37D15A-E7A3-EC6B-F056-84D009226D24}"/>
                    </a:ext>
                  </a:extLst>
                </p:cNvPr>
                <p:cNvSpPr/>
                <p:nvPr/>
              </p:nvSpPr>
              <p:spPr>
                <a:xfrm>
                  <a:off x="733682" y="2182866"/>
                  <a:ext cx="1476340" cy="1476340"/>
                </a:xfrm>
                <a:prstGeom prst="ellipse">
                  <a:avLst/>
                </a:prstGeom>
                <a:gradFill flip="none" rotWithShape="1">
                  <a:gsLst>
                    <a:gs pos="96000">
                      <a:schemeClr val="tx2">
                        <a:lumMod val="20000"/>
                        <a:lumOff val="80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" name="Рисунок 9">
                  <a:extLst>
                    <a:ext uri="{FF2B5EF4-FFF2-40B4-BE49-F238E27FC236}">
                      <a16:creationId xmlns:a16="http://schemas.microsoft.com/office/drawing/2014/main" id="{9F61B928-A5F4-75A7-D65B-E25FF6C727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94981" y="2445311"/>
                  <a:ext cx="953741" cy="1010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2445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Прямоугольник: скругленные углы 1076">
            <a:extLst>
              <a:ext uri="{FF2B5EF4-FFF2-40B4-BE49-F238E27FC236}">
                <a16:creationId xmlns:a16="http://schemas.microsoft.com/office/drawing/2014/main" id="{D7B237C5-E889-52C8-24AC-4D10326AD984}"/>
              </a:ext>
            </a:extLst>
          </p:cNvPr>
          <p:cNvSpPr/>
          <p:nvPr/>
        </p:nvSpPr>
        <p:spPr>
          <a:xfrm>
            <a:off x="466621" y="5413829"/>
            <a:ext cx="11245954" cy="1053458"/>
          </a:xfrm>
          <a:prstGeom prst="roundRect">
            <a:avLst>
              <a:gd name="adj" fmla="val 13768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9" name="Прямоугольник 1078">
            <a:extLst>
              <a:ext uri="{FF2B5EF4-FFF2-40B4-BE49-F238E27FC236}">
                <a16:creationId xmlns:a16="http://schemas.microsoft.com/office/drawing/2014/main" id="{4EAF8C29-C91B-A6B8-DC86-707AF9A651E6}"/>
              </a:ext>
            </a:extLst>
          </p:cNvPr>
          <p:cNvSpPr/>
          <p:nvPr/>
        </p:nvSpPr>
        <p:spPr>
          <a:xfrm>
            <a:off x="5519936" y="1"/>
            <a:ext cx="6672063" cy="2492893"/>
          </a:xfrm>
          <a:prstGeom prst="rect">
            <a:avLst/>
          </a:prstGeom>
          <a:gradFill flip="none" rotWithShape="1">
            <a:gsLst>
              <a:gs pos="41000">
                <a:srgbClr val="232C30"/>
              </a:gs>
              <a:gs pos="87000">
                <a:srgbClr val="232C30">
                  <a:alpha val="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Контрольные соотношения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 flipH="1">
            <a:off x="6337300" y="620688"/>
            <a:ext cx="585470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>
            <a:extLst>
              <a:ext uri="{FF2B5EF4-FFF2-40B4-BE49-F238E27FC236}">
                <a16:creationId xmlns:a16="http://schemas.microsoft.com/office/drawing/2014/main" id="{737B50E3-F12F-A209-1779-2D0CEA0C98F5}"/>
              </a:ext>
            </a:extLst>
          </p:cNvPr>
          <p:cNvSpPr txBox="1"/>
          <p:nvPr/>
        </p:nvSpPr>
        <p:spPr>
          <a:xfrm>
            <a:off x="473308" y="1155546"/>
            <a:ext cx="10738966" cy="1863532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>
              <a:spcAft>
                <a:spcPts val="1600"/>
              </a:spcAft>
              <a:buClr>
                <a:srgbClr val="4BAD3B"/>
              </a:buClr>
              <a:buSzPct val="100000"/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Контрольные соотношения, структуры и форматы форм отчетности </a:t>
            </a:r>
            <a:r>
              <a:rPr lang="ru-RU" sz="2200" dirty="0">
                <a:solidFill>
                  <a:srgbClr val="D4572D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разрабатываются и актуализируются централизованно</a:t>
            </a: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. </a:t>
            </a:r>
          </a:p>
          <a:p>
            <a:pPr>
              <a:spcAft>
                <a:spcPts val="1600"/>
              </a:spcAft>
              <a:buClr>
                <a:srgbClr val="4BAD3B"/>
              </a:buClr>
              <a:buSzPct val="100000"/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Все пользователи получают обновления автоматически, </a:t>
            </a:r>
            <a:b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в прозрачном для них режиме.</a:t>
            </a:r>
          </a:p>
        </p:txBody>
      </p:sp>
      <p:grpSp>
        <p:nvGrpSpPr>
          <p:cNvPr id="1076" name="Группа 1075">
            <a:extLst>
              <a:ext uri="{FF2B5EF4-FFF2-40B4-BE49-F238E27FC236}">
                <a16:creationId xmlns:a16="http://schemas.microsoft.com/office/drawing/2014/main" id="{E185D066-F341-F24B-BF2A-0F30E7085948}"/>
              </a:ext>
            </a:extLst>
          </p:cNvPr>
          <p:cNvGrpSpPr/>
          <p:nvPr/>
        </p:nvGrpSpPr>
        <p:grpSpPr>
          <a:xfrm>
            <a:off x="633291" y="5483047"/>
            <a:ext cx="10419427" cy="923330"/>
            <a:chOff x="395536" y="5443277"/>
            <a:chExt cx="10419427" cy="92333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3C2919A6-B77B-A897-1B63-4C36094713F5}"/>
                </a:ext>
              </a:extLst>
            </p:cNvPr>
            <p:cNvSpPr/>
            <p:nvPr/>
          </p:nvSpPr>
          <p:spPr>
            <a:xfrm>
              <a:off x="395536" y="5443277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FontTx/>
                <a:buNone/>
              </a:pPr>
              <a:r>
                <a:rPr lang="ru-RU" altLang="ru-RU" sz="2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Приоритеты:</a:t>
              </a:r>
            </a:p>
            <a:p>
              <a:pPr marL="342900" indent="-342900">
                <a:spcAft>
                  <a:spcPts val="1600"/>
                </a:spcAft>
                <a:buClr>
                  <a:srgbClr val="4BAD3B"/>
                </a:buClr>
                <a:buSzPct val="100000"/>
                <a:buBlip>
                  <a:blip r:embed="rId2"/>
                </a:buBlip>
                <a:defRPr/>
              </a:pPr>
              <a:r>
                <a:rPr lang="ru-RU" altLang="ru-RU" sz="2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Скорость реализации и доставки</a:t>
              </a:r>
            </a:p>
          </p:txBody>
        </p:sp>
        <p:sp>
          <p:nvSpPr>
            <p:cNvPr id="1059" name="Прямоугольник 1058">
              <a:extLst>
                <a:ext uri="{FF2B5EF4-FFF2-40B4-BE49-F238E27FC236}">
                  <a16:creationId xmlns:a16="http://schemas.microsoft.com/office/drawing/2014/main" id="{62E1626F-B589-CD8F-4031-422ECDD87637}"/>
                </a:ext>
              </a:extLst>
            </p:cNvPr>
            <p:cNvSpPr/>
            <p:nvPr/>
          </p:nvSpPr>
          <p:spPr>
            <a:xfrm>
              <a:off x="6242963" y="5935720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spcAft>
                  <a:spcPts val="1600"/>
                </a:spcAft>
                <a:buClr>
                  <a:srgbClr val="4BAD3B"/>
                </a:buClr>
                <a:buSzPct val="100000"/>
                <a:buBlip>
                  <a:blip r:embed="rId2"/>
                </a:buBlip>
                <a:defRPr/>
              </a:pPr>
              <a:r>
                <a:rPr lang="ru-RU" altLang="ru-RU" sz="2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100% соответствие контролям ФК</a:t>
              </a:r>
            </a:p>
          </p:txBody>
        </p:sp>
      </p:grpSp>
      <p:grpSp>
        <p:nvGrpSpPr>
          <p:cNvPr id="1065" name="Группа 1064">
            <a:extLst>
              <a:ext uri="{FF2B5EF4-FFF2-40B4-BE49-F238E27FC236}">
                <a16:creationId xmlns:a16="http://schemas.microsoft.com/office/drawing/2014/main" id="{BF776F13-888E-7E89-ED82-DC4B0692EE92}"/>
              </a:ext>
            </a:extLst>
          </p:cNvPr>
          <p:cNvGrpSpPr/>
          <p:nvPr/>
        </p:nvGrpSpPr>
        <p:grpSpPr>
          <a:xfrm>
            <a:off x="8616244" y="2616164"/>
            <a:ext cx="2874958" cy="931987"/>
            <a:chOff x="8616244" y="2815836"/>
            <a:chExt cx="2874958" cy="931987"/>
          </a:xfrm>
        </p:grpSpPr>
        <p:cxnSp>
          <p:nvCxnSpPr>
            <p:cNvPr id="15" name="Соединительная линия уступом 36">
              <a:extLst>
                <a:ext uri="{FF2B5EF4-FFF2-40B4-BE49-F238E27FC236}">
                  <a16:creationId xmlns:a16="http://schemas.microsoft.com/office/drawing/2014/main" id="{65A5BC06-FF89-475F-4F07-344C29690ABD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rot="10800000" flipV="1">
              <a:off x="8616244" y="3184406"/>
              <a:ext cx="1820859" cy="56341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33">
              <a:extLst>
                <a:ext uri="{FF2B5EF4-FFF2-40B4-BE49-F238E27FC236}">
                  <a16:creationId xmlns:a16="http://schemas.microsoft.com/office/drawing/2014/main" id="{16D90168-8F9E-F969-EDD6-A556A17D5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7102" y="2815836"/>
              <a:ext cx="1054100" cy="790575"/>
              <a:chOff x="7742947" y="2854343"/>
              <a:chExt cx="1053216" cy="790433"/>
            </a:xfrm>
          </p:grpSpPr>
          <p:pic>
            <p:nvPicPr>
              <p:cNvPr id="18" name="Picture 18" descr="D:\ПРЕЗЕНТАЦИИ\презентация соколов форум\karta.png">
                <a:extLst>
                  <a:ext uri="{FF2B5EF4-FFF2-40B4-BE49-F238E27FC236}">
                    <a16:creationId xmlns:a16="http://schemas.microsoft.com/office/drawing/2014/main" id="{9938FE16-C1BB-FCBE-5AE0-B166C99AE0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8463" y="2879601"/>
                <a:ext cx="647700" cy="76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Рисунок 2">
                <a:extLst>
                  <a:ext uri="{FF2B5EF4-FFF2-40B4-BE49-F238E27FC236}">
                    <a16:creationId xmlns:a16="http://schemas.microsoft.com/office/drawing/2014/main" id="{7B6A5C89-2B95-8DB7-BAD2-F90724357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3616" y="2854343"/>
                <a:ext cx="453853" cy="452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Рисунок 1">
                <a:extLst>
                  <a:ext uri="{FF2B5EF4-FFF2-40B4-BE49-F238E27FC236}">
                    <a16:creationId xmlns:a16="http://schemas.microsoft.com/office/drawing/2014/main" id="{552DB60A-1CD2-8438-8A97-748C78A7A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2947" y="3051477"/>
                <a:ext cx="478922" cy="34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Рисунок 45">
                <a:extLst>
                  <a:ext uri="{FF2B5EF4-FFF2-40B4-BE49-F238E27FC236}">
                    <a16:creationId xmlns:a16="http://schemas.microsoft.com/office/drawing/2014/main" id="{B36BD8B3-FB01-3CF6-8F4F-F26E75332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92092" y="3098572"/>
                <a:ext cx="183735" cy="19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19">
                <a:extLst>
                  <a:ext uri="{FF2B5EF4-FFF2-40B4-BE49-F238E27FC236}">
                    <a16:creationId xmlns:a16="http://schemas.microsoft.com/office/drawing/2014/main" id="{1B541634-1BA1-8059-80AE-995F50156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2884" y="3144890"/>
                <a:ext cx="478922" cy="34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Рисунок 21">
                <a:extLst>
                  <a:ext uri="{FF2B5EF4-FFF2-40B4-BE49-F238E27FC236}">
                    <a16:creationId xmlns:a16="http://schemas.microsoft.com/office/drawing/2014/main" id="{F3E65AB8-F664-12C7-38C3-B87A608D6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242180" y="3196016"/>
                <a:ext cx="183735" cy="19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66" name="Группа 1065">
            <a:extLst>
              <a:ext uri="{FF2B5EF4-FFF2-40B4-BE49-F238E27FC236}">
                <a16:creationId xmlns:a16="http://schemas.microsoft.com/office/drawing/2014/main" id="{838DEE89-DCBC-E31C-D08E-3780B45E9726}"/>
              </a:ext>
            </a:extLst>
          </p:cNvPr>
          <p:cNvGrpSpPr/>
          <p:nvPr/>
        </p:nvGrpSpPr>
        <p:grpSpPr>
          <a:xfrm>
            <a:off x="8616243" y="3522889"/>
            <a:ext cx="2874959" cy="790575"/>
            <a:chOff x="8616243" y="3722561"/>
            <a:chExt cx="2874959" cy="790575"/>
          </a:xfrm>
        </p:grpSpPr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071EAC2F-6CC1-9CBD-03FD-D39FFBBC39C5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8616243" y="4064296"/>
              <a:ext cx="1970129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33">
              <a:extLst>
                <a:ext uri="{FF2B5EF4-FFF2-40B4-BE49-F238E27FC236}">
                  <a16:creationId xmlns:a16="http://schemas.microsoft.com/office/drawing/2014/main" id="{883D69F0-9035-618A-3F81-24AA4AAC2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7102" y="3722561"/>
              <a:ext cx="1054100" cy="790575"/>
              <a:chOff x="7742947" y="2854343"/>
              <a:chExt cx="1053216" cy="790433"/>
            </a:xfrm>
          </p:grpSpPr>
          <p:pic>
            <p:nvPicPr>
              <p:cNvPr id="25" name="Picture 18" descr="D:\ПРЕЗЕНТАЦИИ\презентация соколов форум\karta.png">
                <a:extLst>
                  <a:ext uri="{FF2B5EF4-FFF2-40B4-BE49-F238E27FC236}">
                    <a16:creationId xmlns:a16="http://schemas.microsoft.com/office/drawing/2014/main" id="{F9C6624E-0889-4B63-991F-5A484C14FB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8463" y="2879601"/>
                <a:ext cx="647700" cy="76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Рисунок 2">
                <a:extLst>
                  <a:ext uri="{FF2B5EF4-FFF2-40B4-BE49-F238E27FC236}">
                    <a16:creationId xmlns:a16="http://schemas.microsoft.com/office/drawing/2014/main" id="{1595E263-045D-99AB-7F2A-25EE66A9D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3616" y="2854343"/>
                <a:ext cx="453853" cy="452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Рисунок 1">
                <a:extLst>
                  <a:ext uri="{FF2B5EF4-FFF2-40B4-BE49-F238E27FC236}">
                    <a16:creationId xmlns:a16="http://schemas.microsoft.com/office/drawing/2014/main" id="{EA184D0D-07A6-A00E-2E83-84EFBF21C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2947" y="3051477"/>
                <a:ext cx="478922" cy="34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Рисунок 45">
                <a:extLst>
                  <a:ext uri="{FF2B5EF4-FFF2-40B4-BE49-F238E27FC236}">
                    <a16:creationId xmlns:a16="http://schemas.microsoft.com/office/drawing/2014/main" id="{3DE497CC-8A94-B525-005A-F348DACCF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92092" y="3098572"/>
                <a:ext cx="183735" cy="19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Рисунок 19">
                <a:extLst>
                  <a:ext uri="{FF2B5EF4-FFF2-40B4-BE49-F238E27FC236}">
                    <a16:creationId xmlns:a16="http://schemas.microsoft.com/office/drawing/2014/main" id="{8C529CBE-02E0-816B-F626-E87E662AE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2884" y="3144890"/>
                <a:ext cx="478922" cy="34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Рисунок 21">
                <a:extLst>
                  <a:ext uri="{FF2B5EF4-FFF2-40B4-BE49-F238E27FC236}">
                    <a16:creationId xmlns:a16="http://schemas.microsoft.com/office/drawing/2014/main" id="{B82BF5F4-CE82-79C9-AFFC-0720D7BCC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242180" y="3196016"/>
                <a:ext cx="183735" cy="19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67" name="Группа 1066">
            <a:extLst>
              <a:ext uri="{FF2B5EF4-FFF2-40B4-BE49-F238E27FC236}">
                <a16:creationId xmlns:a16="http://schemas.microsoft.com/office/drawing/2014/main" id="{FFDD5EA2-CDCB-3CC6-051C-52F50688FB53}"/>
              </a:ext>
            </a:extLst>
          </p:cNvPr>
          <p:cNvGrpSpPr/>
          <p:nvPr/>
        </p:nvGrpSpPr>
        <p:grpSpPr>
          <a:xfrm>
            <a:off x="8610600" y="4181828"/>
            <a:ext cx="2880602" cy="1119380"/>
            <a:chOff x="8610600" y="4381500"/>
            <a:chExt cx="2880602" cy="1119380"/>
          </a:xfrm>
        </p:grpSpPr>
        <p:cxnSp>
          <p:nvCxnSpPr>
            <p:cNvPr id="14" name="Соединительная линия уступом 14">
              <a:extLst>
                <a:ext uri="{FF2B5EF4-FFF2-40B4-BE49-F238E27FC236}">
                  <a16:creationId xmlns:a16="http://schemas.microsoft.com/office/drawing/2014/main" id="{6406CAEA-9148-B798-2384-576EE3468CD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610600" y="4381500"/>
              <a:ext cx="1851904" cy="672712"/>
            </a:xfrm>
            <a:prstGeom prst="bentConnector3">
              <a:avLst/>
            </a:prstGeom>
            <a:ln w="1905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Группа 33">
              <a:extLst>
                <a:ext uri="{FF2B5EF4-FFF2-40B4-BE49-F238E27FC236}">
                  <a16:creationId xmlns:a16="http://schemas.microsoft.com/office/drawing/2014/main" id="{77AD9467-6946-E8D5-56D6-CBADABC15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7102" y="4710305"/>
              <a:ext cx="1054100" cy="790575"/>
              <a:chOff x="7742947" y="2854343"/>
              <a:chExt cx="1053216" cy="790433"/>
            </a:xfrm>
          </p:grpSpPr>
          <p:pic>
            <p:nvPicPr>
              <p:cNvPr id="33" name="Picture 18" descr="D:\ПРЕЗЕНТАЦИИ\презентация соколов форум\karta.png">
                <a:extLst>
                  <a:ext uri="{FF2B5EF4-FFF2-40B4-BE49-F238E27FC236}">
                    <a16:creationId xmlns:a16="http://schemas.microsoft.com/office/drawing/2014/main" id="{3D30BBF8-DB00-AF61-29AE-F0D941FEDC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8463" y="2879601"/>
                <a:ext cx="647700" cy="76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Рисунок 2">
                <a:extLst>
                  <a:ext uri="{FF2B5EF4-FFF2-40B4-BE49-F238E27FC236}">
                    <a16:creationId xmlns:a16="http://schemas.microsoft.com/office/drawing/2014/main" id="{474A200D-F3F5-DE71-5BF7-A8EA573B3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3616" y="2854343"/>
                <a:ext cx="453853" cy="452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Рисунок 1">
                <a:extLst>
                  <a:ext uri="{FF2B5EF4-FFF2-40B4-BE49-F238E27FC236}">
                    <a16:creationId xmlns:a16="http://schemas.microsoft.com/office/drawing/2014/main" id="{B5EBF07F-E7B8-388C-B402-95BA36D15D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2947" y="3051477"/>
                <a:ext cx="478922" cy="34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Рисунок 45">
                <a:extLst>
                  <a:ext uri="{FF2B5EF4-FFF2-40B4-BE49-F238E27FC236}">
                    <a16:creationId xmlns:a16="http://schemas.microsoft.com/office/drawing/2014/main" id="{1E4E8C22-2812-47B1-E978-9F6F7C19D9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92092" y="3098572"/>
                <a:ext cx="183735" cy="19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Рисунок 19">
                <a:extLst>
                  <a:ext uri="{FF2B5EF4-FFF2-40B4-BE49-F238E27FC236}">
                    <a16:creationId xmlns:a16="http://schemas.microsoft.com/office/drawing/2014/main" id="{2AD3014D-E01E-5227-05A3-BCF3F1F49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2884" y="3144890"/>
                <a:ext cx="478922" cy="34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Рисунок 21">
                <a:extLst>
                  <a:ext uri="{FF2B5EF4-FFF2-40B4-BE49-F238E27FC236}">
                    <a16:creationId xmlns:a16="http://schemas.microsoft.com/office/drawing/2014/main" id="{AAA6A753-4867-4924-017C-77AEFB20F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242180" y="3196016"/>
                <a:ext cx="183735" cy="19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2" name="Прямоугольник 7174">
            <a:extLst>
              <a:ext uri="{FF2B5EF4-FFF2-40B4-BE49-F238E27FC236}">
                <a16:creationId xmlns:a16="http://schemas.microsoft.com/office/drawing/2014/main" id="{D4378680-9F51-8E33-B061-20AC52B4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718" y="4740812"/>
            <a:ext cx="1902362" cy="51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ЕДИНАЯ БАЗА ДАННЫХ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«Свод-СМАРТ»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50C6E66-DA8B-8FF0-C4FC-A0E80DDDB620}"/>
              </a:ext>
            </a:extLst>
          </p:cNvPr>
          <p:cNvGrpSpPr/>
          <p:nvPr/>
        </p:nvGrpSpPr>
        <p:grpSpPr>
          <a:xfrm>
            <a:off x="6347126" y="3283583"/>
            <a:ext cx="2050632" cy="1442782"/>
            <a:chOff x="1713470" y="3446537"/>
            <a:chExt cx="1385463" cy="974782"/>
          </a:xfrm>
        </p:grpSpPr>
        <p:grpSp>
          <p:nvGrpSpPr>
            <p:cNvPr id="44" name="Группа 4">
              <a:extLst>
                <a:ext uri="{FF2B5EF4-FFF2-40B4-BE49-F238E27FC236}">
                  <a16:creationId xmlns:a16="http://schemas.microsoft.com/office/drawing/2014/main" id="{816A7FD5-A8BE-1F30-988D-0761D645F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3470" y="3446537"/>
              <a:ext cx="1385463" cy="974782"/>
              <a:chOff x="35496" y="1472466"/>
              <a:chExt cx="2267744" cy="1596492"/>
            </a:xfrm>
          </p:grpSpPr>
          <p:pic>
            <p:nvPicPr>
              <p:cNvPr id="46" name="Рисунок 8">
                <a:extLst>
                  <a:ext uri="{FF2B5EF4-FFF2-40B4-BE49-F238E27FC236}">
                    <a16:creationId xmlns:a16="http://schemas.microsoft.com/office/drawing/2014/main" id="{00CDA2C6-1C4F-AC23-F83E-705733624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1472466"/>
                <a:ext cx="2267744" cy="159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Рисунок 9">
                <a:extLst>
                  <a:ext uri="{FF2B5EF4-FFF2-40B4-BE49-F238E27FC236}">
                    <a16:creationId xmlns:a16="http://schemas.microsoft.com/office/drawing/2014/main" id="{7F205A59-05D2-AE6D-7FB1-0B5B8E293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332" y="1733886"/>
                <a:ext cx="648072" cy="68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5" name="Рисунок 39">
              <a:extLst>
                <a:ext uri="{FF2B5EF4-FFF2-40B4-BE49-F238E27FC236}">
                  <a16:creationId xmlns:a16="http://schemas.microsoft.com/office/drawing/2014/main" id="{0B23274A-A527-B3C3-A00F-503AE34A7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501" y="3943729"/>
              <a:ext cx="395424" cy="3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71" name="Прямая со стрелкой 1070">
            <a:extLst>
              <a:ext uri="{FF2B5EF4-FFF2-40B4-BE49-F238E27FC236}">
                <a16:creationId xmlns:a16="http://schemas.microsoft.com/office/drawing/2014/main" id="{F7986050-CADC-53EC-0640-E2C12E89D747}"/>
              </a:ext>
            </a:extLst>
          </p:cNvPr>
          <p:cNvCxnSpPr>
            <a:cxnSpLocks/>
          </p:cNvCxnSpPr>
          <p:nvPr/>
        </p:nvCxnSpPr>
        <p:spPr>
          <a:xfrm>
            <a:off x="2135560" y="3870589"/>
            <a:ext cx="1130154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8" name="Группа 1077">
            <a:extLst>
              <a:ext uri="{FF2B5EF4-FFF2-40B4-BE49-F238E27FC236}">
                <a16:creationId xmlns:a16="http://schemas.microsoft.com/office/drawing/2014/main" id="{E9F4B48A-8BF6-F538-334E-0D922BE9BE2F}"/>
              </a:ext>
            </a:extLst>
          </p:cNvPr>
          <p:cNvGrpSpPr/>
          <p:nvPr/>
        </p:nvGrpSpPr>
        <p:grpSpPr>
          <a:xfrm>
            <a:off x="485755" y="3116978"/>
            <a:ext cx="1316878" cy="1466124"/>
            <a:chOff x="485755" y="3116978"/>
            <a:chExt cx="1316878" cy="1466124"/>
          </a:xfrm>
        </p:grpSpPr>
        <p:sp>
          <p:nvSpPr>
            <p:cNvPr id="1044" name="Овал 1043">
              <a:extLst>
                <a:ext uri="{FF2B5EF4-FFF2-40B4-BE49-F238E27FC236}">
                  <a16:creationId xmlns:a16="http://schemas.microsoft.com/office/drawing/2014/main" id="{855D17A7-7844-D424-5C6B-D47DC6C53327}"/>
                </a:ext>
              </a:extLst>
            </p:cNvPr>
            <p:cNvSpPr/>
            <p:nvPr/>
          </p:nvSpPr>
          <p:spPr>
            <a:xfrm>
              <a:off x="583563" y="3329028"/>
              <a:ext cx="1121262" cy="11212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D2A282-FB53-7621-0E07-7941DFA0B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5755" y="3116978"/>
              <a:ext cx="1316878" cy="1466124"/>
            </a:xfrm>
            <a:prstGeom prst="rect">
              <a:avLst/>
            </a:prstGeom>
          </p:spPr>
        </p:pic>
      </p:grpSp>
      <p:grpSp>
        <p:nvGrpSpPr>
          <p:cNvPr id="1047" name="Группа 1046">
            <a:extLst>
              <a:ext uri="{FF2B5EF4-FFF2-40B4-BE49-F238E27FC236}">
                <a16:creationId xmlns:a16="http://schemas.microsoft.com/office/drawing/2014/main" id="{F203C682-6F35-5440-F42C-F16F295E63C7}"/>
              </a:ext>
            </a:extLst>
          </p:cNvPr>
          <p:cNvGrpSpPr/>
          <p:nvPr/>
        </p:nvGrpSpPr>
        <p:grpSpPr>
          <a:xfrm>
            <a:off x="3623491" y="3329028"/>
            <a:ext cx="1121262" cy="1121262"/>
            <a:chOff x="3085695" y="3666638"/>
            <a:chExt cx="1121262" cy="1121262"/>
          </a:xfrm>
        </p:grpSpPr>
        <p:sp>
          <p:nvSpPr>
            <p:cNvPr id="1045" name="Овал 1044">
              <a:extLst>
                <a:ext uri="{FF2B5EF4-FFF2-40B4-BE49-F238E27FC236}">
                  <a16:creationId xmlns:a16="http://schemas.microsoft.com/office/drawing/2014/main" id="{1B32D991-6458-90D2-B0D9-5EAF6FB3FCF8}"/>
                </a:ext>
              </a:extLst>
            </p:cNvPr>
            <p:cNvSpPr/>
            <p:nvPr/>
          </p:nvSpPr>
          <p:spPr>
            <a:xfrm>
              <a:off x="3085695" y="3666638"/>
              <a:ext cx="1121262" cy="11212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1" name="Группа 1040">
              <a:extLst>
                <a:ext uri="{FF2B5EF4-FFF2-40B4-BE49-F238E27FC236}">
                  <a16:creationId xmlns:a16="http://schemas.microsoft.com/office/drawing/2014/main" id="{DD5BC456-4D7A-2B0A-5818-9119178510A6}"/>
                </a:ext>
              </a:extLst>
            </p:cNvPr>
            <p:cNvGrpSpPr/>
            <p:nvPr/>
          </p:nvGrpSpPr>
          <p:grpSpPr>
            <a:xfrm>
              <a:off x="3107372" y="3784215"/>
              <a:ext cx="1077908" cy="886108"/>
              <a:chOff x="856546" y="-3078027"/>
              <a:chExt cx="1631795" cy="1341439"/>
            </a:xfrm>
          </p:grpSpPr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FE43E72B-548C-CC78-9640-EADAB912B8C4}"/>
                  </a:ext>
                </a:extLst>
              </p:cNvPr>
              <p:cNvSpPr/>
              <p:nvPr/>
            </p:nvSpPr>
            <p:spPr>
              <a:xfrm>
                <a:off x="998543" y="-3078027"/>
                <a:ext cx="906184" cy="415207"/>
              </a:xfrm>
              <a:custGeom>
                <a:avLst/>
                <a:gdLst>
                  <a:gd name="connsiteX0" fmla="*/ 900377 w 906184"/>
                  <a:gd name="connsiteY0" fmla="*/ 29035 h 415207"/>
                  <a:gd name="connsiteX1" fmla="*/ 514205 w 906184"/>
                  <a:gd name="connsiteY1" fmla="*/ 365847 h 415207"/>
                  <a:gd name="connsiteX2" fmla="*/ 377739 w 906184"/>
                  <a:gd name="connsiteY2" fmla="*/ 415207 h 415207"/>
                  <a:gd name="connsiteX3" fmla="*/ 40927 w 906184"/>
                  <a:gd name="connsiteY3" fmla="*/ 415207 h 415207"/>
                  <a:gd name="connsiteX4" fmla="*/ 277 w 906184"/>
                  <a:gd name="connsiteY4" fmla="*/ 371654 h 415207"/>
                  <a:gd name="connsiteX5" fmla="*/ 49638 w 906184"/>
                  <a:gd name="connsiteY5" fmla="*/ 52264 h 415207"/>
                  <a:gd name="connsiteX6" fmla="*/ 110612 w 906184"/>
                  <a:gd name="connsiteY6" fmla="*/ 0 h 415207"/>
                  <a:gd name="connsiteX7" fmla="*/ 891667 w 906184"/>
                  <a:gd name="connsiteY7" fmla="*/ 0 h 415207"/>
                  <a:gd name="connsiteX8" fmla="*/ 906185 w 906184"/>
                  <a:gd name="connsiteY8" fmla="*/ 17421 h 415207"/>
                  <a:gd name="connsiteX9" fmla="*/ 900377 w 906184"/>
                  <a:gd name="connsiteY9" fmla="*/ 29035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184" h="415207">
                    <a:moveTo>
                      <a:pt x="900377" y="29035"/>
                    </a:moveTo>
                    <a:lnTo>
                      <a:pt x="514205" y="365847"/>
                    </a:lnTo>
                    <a:cubicBezTo>
                      <a:pt x="476459" y="397786"/>
                      <a:pt x="430003" y="415207"/>
                      <a:pt x="377739" y="415207"/>
                    </a:cubicBezTo>
                    <a:cubicBezTo>
                      <a:pt x="264500" y="415207"/>
                      <a:pt x="154165" y="415207"/>
                      <a:pt x="40927" y="415207"/>
                    </a:cubicBezTo>
                    <a:cubicBezTo>
                      <a:pt x="17699" y="415207"/>
                      <a:pt x="-2626" y="394883"/>
                      <a:pt x="277" y="371654"/>
                    </a:cubicBezTo>
                    <a:lnTo>
                      <a:pt x="49638" y="52264"/>
                    </a:lnTo>
                    <a:cubicBezTo>
                      <a:pt x="55445" y="23228"/>
                      <a:pt x="81577" y="0"/>
                      <a:pt x="110612" y="0"/>
                    </a:cubicBezTo>
                    <a:lnTo>
                      <a:pt x="891667" y="0"/>
                    </a:lnTo>
                    <a:cubicBezTo>
                      <a:pt x="900377" y="0"/>
                      <a:pt x="906185" y="8711"/>
                      <a:pt x="906185" y="17421"/>
                    </a:cubicBezTo>
                    <a:cubicBezTo>
                      <a:pt x="906185" y="23228"/>
                      <a:pt x="903281" y="26132"/>
                      <a:pt x="900377" y="29035"/>
                    </a:cubicBezTo>
                    <a:close/>
                  </a:path>
                </a:pathLst>
              </a:custGeom>
              <a:solidFill>
                <a:srgbClr val="007442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9B3B7748-A298-92F6-B858-B18F23062B23}"/>
                  </a:ext>
                </a:extLst>
              </p:cNvPr>
              <p:cNvSpPr/>
              <p:nvPr/>
            </p:nvSpPr>
            <p:spPr>
              <a:xfrm>
                <a:off x="929135" y="-2613459"/>
                <a:ext cx="441339" cy="415207"/>
              </a:xfrm>
              <a:custGeom>
                <a:avLst/>
                <a:gdLst>
                  <a:gd name="connsiteX0" fmla="*/ 37746 w 441339"/>
                  <a:gd name="connsiteY0" fmla="*/ 415207 h 415207"/>
                  <a:gd name="connsiteX1" fmla="*/ 37746 w 441339"/>
                  <a:gd name="connsiteY1" fmla="*/ 415207 h 415207"/>
                  <a:gd name="connsiteX2" fmla="*/ 37746 w 441339"/>
                  <a:gd name="connsiteY2" fmla="*/ 415207 h 415207"/>
                  <a:gd name="connsiteX3" fmla="*/ 0 w 441339"/>
                  <a:gd name="connsiteY3" fmla="*/ 374558 h 415207"/>
                  <a:gd name="connsiteX4" fmla="*/ 0 w 441339"/>
                  <a:gd name="connsiteY4" fmla="*/ 368751 h 415207"/>
                  <a:gd name="connsiteX5" fmla="*/ 0 w 441339"/>
                  <a:gd name="connsiteY5" fmla="*/ 368751 h 415207"/>
                  <a:gd name="connsiteX6" fmla="*/ 49360 w 441339"/>
                  <a:gd name="connsiteY6" fmla="*/ 49360 h 415207"/>
                  <a:gd name="connsiteX7" fmla="*/ 107431 w 441339"/>
                  <a:gd name="connsiteY7" fmla="*/ 0 h 415207"/>
                  <a:gd name="connsiteX8" fmla="*/ 426822 w 441339"/>
                  <a:gd name="connsiteY8" fmla="*/ 0 h 415207"/>
                  <a:gd name="connsiteX9" fmla="*/ 441339 w 441339"/>
                  <a:gd name="connsiteY9" fmla="*/ 14518 h 415207"/>
                  <a:gd name="connsiteX10" fmla="*/ 435532 w 441339"/>
                  <a:gd name="connsiteY10" fmla="*/ 26132 h 415207"/>
                  <a:gd name="connsiteX11" fmla="*/ 249705 w 441339"/>
                  <a:gd name="connsiteY11" fmla="*/ 188731 h 415207"/>
                  <a:gd name="connsiteX12" fmla="*/ 246802 w 441339"/>
                  <a:gd name="connsiteY12" fmla="*/ 220670 h 415207"/>
                  <a:gd name="connsiteX13" fmla="*/ 389076 w 441339"/>
                  <a:gd name="connsiteY13" fmla="*/ 386172 h 415207"/>
                  <a:gd name="connsiteX14" fmla="*/ 391979 w 441339"/>
                  <a:gd name="connsiteY14" fmla="*/ 397786 h 415207"/>
                  <a:gd name="connsiteX15" fmla="*/ 374558 w 441339"/>
                  <a:gd name="connsiteY15" fmla="*/ 415207 h 415207"/>
                  <a:gd name="connsiteX16" fmla="*/ 37746 w 441339"/>
                  <a:gd name="connsiteY16" fmla="*/ 415207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39" h="415207">
                    <a:moveTo>
                      <a:pt x="37746" y="415207"/>
                    </a:moveTo>
                    <a:lnTo>
                      <a:pt x="37746" y="415207"/>
                    </a:lnTo>
                    <a:lnTo>
                      <a:pt x="37746" y="415207"/>
                    </a:lnTo>
                    <a:cubicBezTo>
                      <a:pt x="17421" y="415207"/>
                      <a:pt x="0" y="397786"/>
                      <a:pt x="0" y="374558"/>
                    </a:cubicBezTo>
                    <a:cubicBezTo>
                      <a:pt x="0" y="371654"/>
                      <a:pt x="0" y="368751"/>
                      <a:pt x="0" y="368751"/>
                    </a:cubicBezTo>
                    <a:lnTo>
                      <a:pt x="0" y="368751"/>
                    </a:lnTo>
                    <a:lnTo>
                      <a:pt x="49360" y="49360"/>
                    </a:lnTo>
                    <a:cubicBezTo>
                      <a:pt x="52264" y="20325"/>
                      <a:pt x="78396" y="0"/>
                      <a:pt x="107431" y="0"/>
                    </a:cubicBezTo>
                    <a:lnTo>
                      <a:pt x="426822" y="0"/>
                    </a:lnTo>
                    <a:cubicBezTo>
                      <a:pt x="435532" y="0"/>
                      <a:pt x="441339" y="5807"/>
                      <a:pt x="441339" y="14518"/>
                    </a:cubicBezTo>
                    <a:cubicBezTo>
                      <a:pt x="441339" y="20325"/>
                      <a:pt x="438436" y="23228"/>
                      <a:pt x="435532" y="26132"/>
                    </a:cubicBezTo>
                    <a:lnTo>
                      <a:pt x="249705" y="188731"/>
                    </a:lnTo>
                    <a:cubicBezTo>
                      <a:pt x="240995" y="197441"/>
                      <a:pt x="238091" y="211959"/>
                      <a:pt x="246802" y="220670"/>
                    </a:cubicBezTo>
                    <a:lnTo>
                      <a:pt x="389076" y="386172"/>
                    </a:lnTo>
                    <a:cubicBezTo>
                      <a:pt x="391979" y="389076"/>
                      <a:pt x="391979" y="391979"/>
                      <a:pt x="391979" y="397786"/>
                    </a:cubicBezTo>
                    <a:cubicBezTo>
                      <a:pt x="391979" y="406497"/>
                      <a:pt x="383268" y="415207"/>
                      <a:pt x="374558" y="415207"/>
                    </a:cubicBezTo>
                    <a:lnTo>
                      <a:pt x="37746" y="415207"/>
                    </a:lnTo>
                    <a:close/>
                  </a:path>
                </a:pathLst>
              </a:custGeom>
              <a:solidFill>
                <a:srgbClr val="007442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AA0BD25B-89B2-92DA-C8A1-07B7D03A0DA9}"/>
                  </a:ext>
                </a:extLst>
              </p:cNvPr>
              <p:cNvSpPr/>
              <p:nvPr/>
            </p:nvSpPr>
            <p:spPr>
              <a:xfrm>
                <a:off x="1263769" y="-2613459"/>
                <a:ext cx="623537" cy="415207"/>
              </a:xfrm>
              <a:custGeom>
                <a:avLst/>
                <a:gdLst>
                  <a:gd name="connsiteX0" fmla="*/ 190908 w 623537"/>
                  <a:gd name="connsiteY0" fmla="*/ 415207 h 415207"/>
                  <a:gd name="connsiteX1" fmla="*/ 156066 w 623537"/>
                  <a:gd name="connsiteY1" fmla="*/ 397786 h 415207"/>
                  <a:gd name="connsiteX2" fmla="*/ 2178 w 623537"/>
                  <a:gd name="connsiteY2" fmla="*/ 217766 h 415207"/>
                  <a:gd name="connsiteX3" fmla="*/ 2178 w 623537"/>
                  <a:gd name="connsiteY3" fmla="*/ 206152 h 415207"/>
                  <a:gd name="connsiteX4" fmla="*/ 222847 w 623537"/>
                  <a:gd name="connsiteY4" fmla="*/ 14518 h 415207"/>
                  <a:gd name="connsiteX5" fmla="*/ 266401 w 623537"/>
                  <a:gd name="connsiteY5" fmla="*/ 0 h 415207"/>
                  <a:gd name="connsiteX6" fmla="*/ 606116 w 623537"/>
                  <a:gd name="connsiteY6" fmla="*/ 0 h 415207"/>
                  <a:gd name="connsiteX7" fmla="*/ 623537 w 623537"/>
                  <a:gd name="connsiteY7" fmla="*/ 14518 h 415207"/>
                  <a:gd name="connsiteX8" fmla="*/ 617730 w 623537"/>
                  <a:gd name="connsiteY8" fmla="*/ 26132 h 415207"/>
                  <a:gd name="connsiteX9" fmla="*/ 431903 w 623537"/>
                  <a:gd name="connsiteY9" fmla="*/ 188731 h 415207"/>
                  <a:gd name="connsiteX10" fmla="*/ 428999 w 623537"/>
                  <a:gd name="connsiteY10" fmla="*/ 220670 h 415207"/>
                  <a:gd name="connsiteX11" fmla="*/ 568370 w 623537"/>
                  <a:gd name="connsiteY11" fmla="*/ 386172 h 415207"/>
                  <a:gd name="connsiteX12" fmla="*/ 574177 w 623537"/>
                  <a:gd name="connsiteY12" fmla="*/ 397786 h 415207"/>
                  <a:gd name="connsiteX13" fmla="*/ 556755 w 623537"/>
                  <a:gd name="connsiteY13" fmla="*/ 415207 h 415207"/>
                  <a:gd name="connsiteX14" fmla="*/ 190908 w 623537"/>
                  <a:gd name="connsiteY14" fmla="*/ 415207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3537" h="415207">
                    <a:moveTo>
                      <a:pt x="190908" y="415207"/>
                    </a:moveTo>
                    <a:cubicBezTo>
                      <a:pt x="176391" y="415207"/>
                      <a:pt x="164776" y="406497"/>
                      <a:pt x="156066" y="397786"/>
                    </a:cubicBezTo>
                    <a:lnTo>
                      <a:pt x="2178" y="217766"/>
                    </a:lnTo>
                    <a:cubicBezTo>
                      <a:pt x="-726" y="214863"/>
                      <a:pt x="-726" y="209055"/>
                      <a:pt x="2178" y="206152"/>
                    </a:cubicBezTo>
                    <a:lnTo>
                      <a:pt x="222847" y="14518"/>
                    </a:lnTo>
                    <a:cubicBezTo>
                      <a:pt x="234462" y="5807"/>
                      <a:pt x="248979" y="0"/>
                      <a:pt x="266401" y="0"/>
                    </a:cubicBezTo>
                    <a:lnTo>
                      <a:pt x="606116" y="0"/>
                    </a:lnTo>
                    <a:cubicBezTo>
                      <a:pt x="614826" y="0"/>
                      <a:pt x="623537" y="5807"/>
                      <a:pt x="623537" y="14518"/>
                    </a:cubicBezTo>
                    <a:cubicBezTo>
                      <a:pt x="623537" y="20325"/>
                      <a:pt x="620634" y="23228"/>
                      <a:pt x="617730" y="26132"/>
                    </a:cubicBezTo>
                    <a:lnTo>
                      <a:pt x="431903" y="188731"/>
                    </a:lnTo>
                    <a:cubicBezTo>
                      <a:pt x="423192" y="197441"/>
                      <a:pt x="420289" y="211959"/>
                      <a:pt x="428999" y="220670"/>
                    </a:cubicBezTo>
                    <a:lnTo>
                      <a:pt x="568370" y="386172"/>
                    </a:lnTo>
                    <a:cubicBezTo>
                      <a:pt x="571273" y="389076"/>
                      <a:pt x="574177" y="391979"/>
                      <a:pt x="574177" y="397786"/>
                    </a:cubicBezTo>
                    <a:cubicBezTo>
                      <a:pt x="574177" y="406497"/>
                      <a:pt x="565466" y="415207"/>
                      <a:pt x="556755" y="415207"/>
                    </a:cubicBezTo>
                    <a:lnTo>
                      <a:pt x="190908" y="415207"/>
                    </a:lnTo>
                    <a:close/>
                  </a:path>
                </a:pathLst>
              </a:custGeom>
              <a:solidFill>
                <a:srgbClr val="264796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4" name="Полилиния: фигура 1023">
                <a:extLst>
                  <a:ext uri="{FF2B5EF4-FFF2-40B4-BE49-F238E27FC236}">
                    <a16:creationId xmlns:a16="http://schemas.microsoft.com/office/drawing/2014/main" id="{550CA4C4-7100-6FBC-71ED-51C7E4FDC4C5}"/>
                  </a:ext>
                </a:extLst>
              </p:cNvPr>
              <p:cNvSpPr/>
              <p:nvPr/>
            </p:nvSpPr>
            <p:spPr>
              <a:xfrm>
                <a:off x="1495327" y="-2151795"/>
                <a:ext cx="850739" cy="415207"/>
              </a:xfrm>
              <a:custGeom>
                <a:avLst/>
                <a:gdLst>
                  <a:gd name="connsiteX0" fmla="*/ 850740 w 850739"/>
                  <a:gd name="connsiteY0" fmla="*/ 46457 h 415207"/>
                  <a:gd name="connsiteX1" fmla="*/ 801379 w 850739"/>
                  <a:gd name="connsiteY1" fmla="*/ 362944 h 415207"/>
                  <a:gd name="connsiteX2" fmla="*/ 740405 w 850739"/>
                  <a:gd name="connsiteY2" fmla="*/ 415207 h 415207"/>
                  <a:gd name="connsiteX3" fmla="*/ 386172 w 850739"/>
                  <a:gd name="connsiteY3" fmla="*/ 415207 h 415207"/>
                  <a:gd name="connsiteX4" fmla="*/ 293258 w 850739"/>
                  <a:gd name="connsiteY4" fmla="*/ 371654 h 415207"/>
                  <a:gd name="connsiteX5" fmla="*/ 2904 w 850739"/>
                  <a:gd name="connsiteY5" fmla="*/ 29035 h 415207"/>
                  <a:gd name="connsiteX6" fmla="*/ 0 w 850739"/>
                  <a:gd name="connsiteY6" fmla="*/ 17421 h 415207"/>
                  <a:gd name="connsiteX7" fmla="*/ 17421 w 850739"/>
                  <a:gd name="connsiteY7" fmla="*/ 0 h 415207"/>
                  <a:gd name="connsiteX8" fmla="*/ 810090 w 850739"/>
                  <a:gd name="connsiteY8" fmla="*/ 0 h 415207"/>
                  <a:gd name="connsiteX9" fmla="*/ 850740 w 850739"/>
                  <a:gd name="connsiteY9" fmla="*/ 40650 h 415207"/>
                  <a:gd name="connsiteX10" fmla="*/ 850740 w 850739"/>
                  <a:gd name="connsiteY10" fmla="*/ 46457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0739" h="415207">
                    <a:moveTo>
                      <a:pt x="850740" y="46457"/>
                    </a:moveTo>
                    <a:lnTo>
                      <a:pt x="801379" y="362944"/>
                    </a:lnTo>
                    <a:cubicBezTo>
                      <a:pt x="795572" y="391979"/>
                      <a:pt x="769440" y="415207"/>
                      <a:pt x="740405" y="415207"/>
                    </a:cubicBezTo>
                    <a:lnTo>
                      <a:pt x="386172" y="415207"/>
                    </a:lnTo>
                    <a:cubicBezTo>
                      <a:pt x="348426" y="415207"/>
                      <a:pt x="316487" y="397786"/>
                      <a:pt x="293258" y="371654"/>
                    </a:cubicBezTo>
                    <a:lnTo>
                      <a:pt x="2904" y="29035"/>
                    </a:lnTo>
                    <a:cubicBezTo>
                      <a:pt x="0" y="26132"/>
                      <a:pt x="0" y="20325"/>
                      <a:pt x="0" y="17421"/>
                    </a:cubicBezTo>
                    <a:cubicBezTo>
                      <a:pt x="0" y="8711"/>
                      <a:pt x="5807" y="0"/>
                      <a:pt x="17421" y="0"/>
                    </a:cubicBezTo>
                    <a:lnTo>
                      <a:pt x="810090" y="0"/>
                    </a:lnTo>
                    <a:cubicBezTo>
                      <a:pt x="833318" y="0"/>
                      <a:pt x="850740" y="17421"/>
                      <a:pt x="850740" y="40650"/>
                    </a:cubicBezTo>
                    <a:cubicBezTo>
                      <a:pt x="850740" y="40650"/>
                      <a:pt x="850740" y="43553"/>
                      <a:pt x="850740" y="46457"/>
                    </a:cubicBezTo>
                    <a:close/>
                  </a:path>
                </a:pathLst>
              </a:custGeom>
              <a:solidFill>
                <a:srgbClr val="264796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5" name="Полилиния: фигура 1024">
                <a:extLst>
                  <a:ext uri="{FF2B5EF4-FFF2-40B4-BE49-F238E27FC236}">
                    <a16:creationId xmlns:a16="http://schemas.microsoft.com/office/drawing/2014/main" id="{D0662C70-2CF8-7226-B0D8-354E3E497B6F}"/>
                  </a:ext>
                </a:extLst>
              </p:cNvPr>
              <p:cNvSpPr/>
              <p:nvPr/>
            </p:nvSpPr>
            <p:spPr>
              <a:xfrm>
                <a:off x="856546" y="-2151795"/>
                <a:ext cx="856546" cy="415207"/>
              </a:xfrm>
              <a:custGeom>
                <a:avLst/>
                <a:gdLst>
                  <a:gd name="connsiteX0" fmla="*/ 49360 w 856546"/>
                  <a:gd name="connsiteY0" fmla="*/ 52264 h 415207"/>
                  <a:gd name="connsiteX1" fmla="*/ 110335 w 856546"/>
                  <a:gd name="connsiteY1" fmla="*/ 0 h 415207"/>
                  <a:gd name="connsiteX2" fmla="*/ 470375 w 856546"/>
                  <a:gd name="connsiteY2" fmla="*/ 0 h 415207"/>
                  <a:gd name="connsiteX3" fmla="*/ 560385 w 856546"/>
                  <a:gd name="connsiteY3" fmla="*/ 43553 h 415207"/>
                  <a:gd name="connsiteX4" fmla="*/ 850740 w 856546"/>
                  <a:gd name="connsiteY4" fmla="*/ 386172 h 415207"/>
                  <a:gd name="connsiteX5" fmla="*/ 856547 w 856546"/>
                  <a:gd name="connsiteY5" fmla="*/ 397786 h 415207"/>
                  <a:gd name="connsiteX6" fmla="*/ 839126 w 856546"/>
                  <a:gd name="connsiteY6" fmla="*/ 415207 h 415207"/>
                  <a:gd name="connsiteX7" fmla="*/ 40650 w 856546"/>
                  <a:gd name="connsiteY7" fmla="*/ 415207 h 415207"/>
                  <a:gd name="connsiteX8" fmla="*/ 0 w 856546"/>
                  <a:gd name="connsiteY8" fmla="*/ 374558 h 415207"/>
                  <a:gd name="connsiteX9" fmla="*/ 0 w 856546"/>
                  <a:gd name="connsiteY9" fmla="*/ 365847 h 415207"/>
                  <a:gd name="connsiteX10" fmla="*/ 49360 w 856546"/>
                  <a:gd name="connsiteY10" fmla="*/ 52264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546" h="415207">
                    <a:moveTo>
                      <a:pt x="49360" y="52264"/>
                    </a:moveTo>
                    <a:cubicBezTo>
                      <a:pt x="52264" y="23228"/>
                      <a:pt x="78396" y="0"/>
                      <a:pt x="110335" y="0"/>
                    </a:cubicBezTo>
                    <a:lnTo>
                      <a:pt x="470375" y="0"/>
                    </a:lnTo>
                    <a:cubicBezTo>
                      <a:pt x="508121" y="0"/>
                      <a:pt x="540060" y="17421"/>
                      <a:pt x="560385" y="43553"/>
                    </a:cubicBezTo>
                    <a:lnTo>
                      <a:pt x="850740" y="386172"/>
                    </a:lnTo>
                    <a:cubicBezTo>
                      <a:pt x="853643" y="389076"/>
                      <a:pt x="856547" y="391979"/>
                      <a:pt x="856547" y="397786"/>
                    </a:cubicBezTo>
                    <a:cubicBezTo>
                      <a:pt x="856547" y="406497"/>
                      <a:pt x="847836" y="415207"/>
                      <a:pt x="839126" y="415207"/>
                    </a:cubicBezTo>
                    <a:lnTo>
                      <a:pt x="40650" y="415207"/>
                    </a:lnTo>
                    <a:cubicBezTo>
                      <a:pt x="17421" y="415207"/>
                      <a:pt x="0" y="397786"/>
                      <a:pt x="0" y="374558"/>
                    </a:cubicBezTo>
                    <a:cubicBezTo>
                      <a:pt x="0" y="371654"/>
                      <a:pt x="0" y="368751"/>
                      <a:pt x="0" y="365847"/>
                    </a:cubicBezTo>
                    <a:lnTo>
                      <a:pt x="49360" y="52264"/>
                    </a:lnTo>
                    <a:close/>
                  </a:path>
                </a:pathLst>
              </a:custGeom>
              <a:solidFill>
                <a:srgbClr val="007442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6" name="Полилиния: фигура 1025">
                <a:extLst>
                  <a:ext uri="{FF2B5EF4-FFF2-40B4-BE49-F238E27FC236}">
                    <a16:creationId xmlns:a16="http://schemas.microsoft.com/office/drawing/2014/main" id="{2E120C44-8757-77BE-B885-7121B132CBD7}"/>
                  </a:ext>
                </a:extLst>
              </p:cNvPr>
              <p:cNvSpPr/>
              <p:nvPr/>
            </p:nvSpPr>
            <p:spPr>
              <a:xfrm>
                <a:off x="1588241" y="-3078027"/>
                <a:ext cx="900100" cy="415207"/>
              </a:xfrm>
              <a:custGeom>
                <a:avLst/>
                <a:gdLst>
                  <a:gd name="connsiteX0" fmla="*/ 850740 w 900100"/>
                  <a:gd name="connsiteY0" fmla="*/ 365847 h 415207"/>
                  <a:gd name="connsiteX1" fmla="*/ 789765 w 900100"/>
                  <a:gd name="connsiteY1" fmla="*/ 415207 h 415207"/>
                  <a:gd name="connsiteX2" fmla="*/ 17421 w 900100"/>
                  <a:gd name="connsiteY2" fmla="*/ 415207 h 415207"/>
                  <a:gd name="connsiteX3" fmla="*/ 0 w 900100"/>
                  <a:gd name="connsiteY3" fmla="*/ 400690 h 415207"/>
                  <a:gd name="connsiteX4" fmla="*/ 5807 w 900100"/>
                  <a:gd name="connsiteY4" fmla="*/ 386172 h 415207"/>
                  <a:gd name="connsiteX5" fmla="*/ 403593 w 900100"/>
                  <a:gd name="connsiteY5" fmla="*/ 43553 h 415207"/>
                  <a:gd name="connsiteX6" fmla="*/ 516832 w 900100"/>
                  <a:gd name="connsiteY6" fmla="*/ 0 h 415207"/>
                  <a:gd name="connsiteX7" fmla="*/ 859450 w 900100"/>
                  <a:gd name="connsiteY7" fmla="*/ 0 h 415207"/>
                  <a:gd name="connsiteX8" fmla="*/ 900100 w 900100"/>
                  <a:gd name="connsiteY8" fmla="*/ 40650 h 415207"/>
                  <a:gd name="connsiteX9" fmla="*/ 900100 w 900100"/>
                  <a:gd name="connsiteY9" fmla="*/ 46457 h 415207"/>
                  <a:gd name="connsiteX10" fmla="*/ 850740 w 900100"/>
                  <a:gd name="connsiteY10" fmla="*/ 365847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0100" h="415207">
                    <a:moveTo>
                      <a:pt x="850740" y="365847"/>
                    </a:moveTo>
                    <a:cubicBezTo>
                      <a:pt x="847836" y="394883"/>
                      <a:pt x="821704" y="415207"/>
                      <a:pt x="789765" y="415207"/>
                    </a:cubicBezTo>
                    <a:lnTo>
                      <a:pt x="17421" y="415207"/>
                    </a:lnTo>
                    <a:cubicBezTo>
                      <a:pt x="5807" y="415207"/>
                      <a:pt x="0" y="409400"/>
                      <a:pt x="0" y="400690"/>
                    </a:cubicBezTo>
                    <a:cubicBezTo>
                      <a:pt x="0" y="394883"/>
                      <a:pt x="2904" y="389076"/>
                      <a:pt x="5807" y="386172"/>
                    </a:cubicBezTo>
                    <a:lnTo>
                      <a:pt x="403593" y="43553"/>
                    </a:lnTo>
                    <a:cubicBezTo>
                      <a:pt x="435532" y="17421"/>
                      <a:pt x="473278" y="2904"/>
                      <a:pt x="516832" y="0"/>
                    </a:cubicBezTo>
                    <a:lnTo>
                      <a:pt x="859450" y="0"/>
                    </a:lnTo>
                    <a:cubicBezTo>
                      <a:pt x="882679" y="0"/>
                      <a:pt x="900100" y="17421"/>
                      <a:pt x="900100" y="40650"/>
                    </a:cubicBezTo>
                    <a:cubicBezTo>
                      <a:pt x="900100" y="43553"/>
                      <a:pt x="900100" y="43553"/>
                      <a:pt x="900100" y="46457"/>
                    </a:cubicBezTo>
                    <a:lnTo>
                      <a:pt x="850740" y="365847"/>
                    </a:lnTo>
                    <a:close/>
                  </a:path>
                </a:pathLst>
              </a:custGeom>
              <a:solidFill>
                <a:srgbClr val="264796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cxnSp>
        <p:nvCxnSpPr>
          <p:cNvPr id="1074" name="Прямая со стрелкой 1073">
            <a:extLst>
              <a:ext uri="{FF2B5EF4-FFF2-40B4-BE49-F238E27FC236}">
                <a16:creationId xmlns:a16="http://schemas.microsoft.com/office/drawing/2014/main" id="{29F32350-C737-2947-78A6-184CCE62E941}"/>
              </a:ext>
            </a:extLst>
          </p:cNvPr>
          <p:cNvCxnSpPr>
            <a:cxnSpLocks/>
          </p:cNvCxnSpPr>
          <p:nvPr/>
        </p:nvCxnSpPr>
        <p:spPr>
          <a:xfrm>
            <a:off x="5202027" y="3870589"/>
            <a:ext cx="1130154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0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Прямоугольник 1078">
            <a:extLst>
              <a:ext uri="{FF2B5EF4-FFF2-40B4-BE49-F238E27FC236}">
                <a16:creationId xmlns:a16="http://schemas.microsoft.com/office/drawing/2014/main" id="{4EAF8C29-C91B-A6B8-DC86-707AF9A651E6}"/>
              </a:ext>
            </a:extLst>
          </p:cNvPr>
          <p:cNvSpPr/>
          <p:nvPr/>
        </p:nvSpPr>
        <p:spPr>
          <a:xfrm>
            <a:off x="5519936" y="1"/>
            <a:ext cx="6672063" cy="2492893"/>
          </a:xfrm>
          <a:prstGeom prst="rect">
            <a:avLst/>
          </a:prstGeom>
          <a:gradFill flip="none" rotWithShape="1">
            <a:gsLst>
              <a:gs pos="41000">
                <a:srgbClr val="232C30"/>
              </a:gs>
              <a:gs pos="87000">
                <a:srgbClr val="232C30">
                  <a:alpha val="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Управление сбором отчетности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 flipH="1">
            <a:off x="7155543" y="620688"/>
            <a:ext cx="5036457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Прямоугольник: скругленные углы 1049">
            <a:extLst>
              <a:ext uri="{FF2B5EF4-FFF2-40B4-BE49-F238E27FC236}">
                <a16:creationId xmlns:a16="http://schemas.microsoft.com/office/drawing/2014/main" id="{44AEDABA-2467-16F6-4C7C-300B8D36B60E}"/>
              </a:ext>
            </a:extLst>
          </p:cNvPr>
          <p:cNvSpPr/>
          <p:nvPr/>
        </p:nvSpPr>
        <p:spPr>
          <a:xfrm>
            <a:off x="466621" y="5345002"/>
            <a:ext cx="11245954" cy="1232777"/>
          </a:xfrm>
          <a:prstGeom prst="roundRect">
            <a:avLst>
              <a:gd name="adj" fmla="val 8983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Прямоугольник 1050">
            <a:extLst>
              <a:ext uri="{FF2B5EF4-FFF2-40B4-BE49-F238E27FC236}">
                <a16:creationId xmlns:a16="http://schemas.microsoft.com/office/drawing/2014/main" id="{F9546746-874A-F017-4F37-0B83A0BA1952}"/>
              </a:ext>
            </a:extLst>
          </p:cNvPr>
          <p:cNvSpPr/>
          <p:nvPr/>
        </p:nvSpPr>
        <p:spPr>
          <a:xfrm>
            <a:off x="633291" y="5414221"/>
            <a:ext cx="110920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Статус отражает, на какой стадии разработки находится отчет. Отчёты всегда располагаются в строгом порядке, и в любой момент времени состояние отчёта однозначно определено. </a:t>
            </a:r>
          </a:p>
        </p:txBody>
      </p:sp>
      <p:sp>
        <p:nvSpPr>
          <p:cNvPr id="1054" name="Рисунок 1052">
            <a:extLst>
              <a:ext uri="{FF2B5EF4-FFF2-40B4-BE49-F238E27FC236}">
                <a16:creationId xmlns:a16="http://schemas.microsoft.com/office/drawing/2014/main" id="{E3362C91-205C-2397-947A-85EEED5A9E37}"/>
              </a:ext>
            </a:extLst>
          </p:cNvPr>
          <p:cNvSpPr/>
          <p:nvPr/>
        </p:nvSpPr>
        <p:spPr>
          <a:xfrm>
            <a:off x="586935" y="1190721"/>
            <a:ext cx="671434" cy="621114"/>
          </a:xfrm>
          <a:custGeom>
            <a:avLst/>
            <a:gdLst>
              <a:gd name="connsiteX0" fmla="*/ 1191429 w 1228400"/>
              <a:gd name="connsiteY0" fmla="*/ 293716 h 1136337"/>
              <a:gd name="connsiteX1" fmla="*/ 647849 w 1228400"/>
              <a:gd name="connsiteY1" fmla="*/ 7628 h 1136337"/>
              <a:gd name="connsiteX2" fmla="*/ 578486 w 1228400"/>
              <a:gd name="connsiteY2" fmla="*/ 8413 h 1136337"/>
              <a:gd name="connsiteX3" fmla="*/ 35364 w 1228400"/>
              <a:gd name="connsiteY3" fmla="*/ 294239 h 1136337"/>
              <a:gd name="connsiteX4" fmla="*/ 1991 w 1228400"/>
              <a:gd name="connsiteY4" fmla="*/ 369360 h 1136337"/>
              <a:gd name="connsiteX5" fmla="*/ 66708 w 1228400"/>
              <a:gd name="connsiteY5" fmla="*/ 420204 h 1136337"/>
              <a:gd name="connsiteX6" fmla="*/ 1161721 w 1228400"/>
              <a:gd name="connsiteY6" fmla="*/ 420204 h 1136337"/>
              <a:gd name="connsiteX7" fmla="*/ 1202750 w 1228400"/>
              <a:gd name="connsiteY7" fmla="*/ 405874 h 1136337"/>
              <a:gd name="connsiteX8" fmla="*/ 1226307 w 1228400"/>
              <a:gd name="connsiteY8" fmla="*/ 369360 h 1136337"/>
              <a:gd name="connsiteX9" fmla="*/ 1194374 w 1228400"/>
              <a:gd name="connsiteY9" fmla="*/ 295155 h 1136337"/>
              <a:gd name="connsiteX10" fmla="*/ 1191429 w 1228400"/>
              <a:gd name="connsiteY10" fmla="*/ 293716 h 1136337"/>
              <a:gd name="connsiteX11" fmla="*/ 615589 w 1228400"/>
              <a:gd name="connsiteY11" fmla="*/ 49049 h 1136337"/>
              <a:gd name="connsiteX12" fmla="*/ 617290 w 1228400"/>
              <a:gd name="connsiteY12" fmla="*/ 49049 h 1136337"/>
              <a:gd name="connsiteX13" fmla="*/ 629134 w 1228400"/>
              <a:gd name="connsiteY13" fmla="*/ 51077 h 1136337"/>
              <a:gd name="connsiteX14" fmla="*/ 1169443 w 1228400"/>
              <a:gd name="connsiteY14" fmla="*/ 335202 h 1136337"/>
              <a:gd name="connsiteX15" fmla="*/ 1181156 w 1228400"/>
              <a:gd name="connsiteY15" fmla="*/ 353197 h 1136337"/>
              <a:gd name="connsiteX16" fmla="*/ 1161525 w 1228400"/>
              <a:gd name="connsiteY16" fmla="*/ 372828 h 1136337"/>
              <a:gd name="connsiteX17" fmla="*/ 66250 w 1228400"/>
              <a:gd name="connsiteY17" fmla="*/ 372828 h 1136337"/>
              <a:gd name="connsiteX18" fmla="*/ 46847 w 1228400"/>
              <a:gd name="connsiteY18" fmla="*/ 352975 h 1136337"/>
              <a:gd name="connsiteX19" fmla="*/ 57154 w 1228400"/>
              <a:gd name="connsiteY19" fmla="*/ 335922 h 1136337"/>
              <a:gd name="connsiteX20" fmla="*/ 598575 w 1228400"/>
              <a:gd name="connsiteY20" fmla="*/ 51077 h 1136337"/>
              <a:gd name="connsiteX21" fmla="*/ 610485 w 1228400"/>
              <a:gd name="connsiteY21" fmla="*/ 48853 h 1136337"/>
              <a:gd name="connsiteX22" fmla="*/ 612121 w 1228400"/>
              <a:gd name="connsiteY22" fmla="*/ 48853 h 1136337"/>
              <a:gd name="connsiteX23" fmla="*/ 613822 w 1228400"/>
              <a:gd name="connsiteY23" fmla="*/ 48853 h 1136337"/>
              <a:gd name="connsiteX24" fmla="*/ 1178342 w 1228400"/>
              <a:gd name="connsiteY24" fmla="*/ 1096032 h 1136337"/>
              <a:gd name="connsiteX25" fmla="*/ 1161656 w 1228400"/>
              <a:gd name="connsiteY25" fmla="*/ 1089488 h 1136337"/>
              <a:gd name="connsiteX26" fmla="*/ 66250 w 1228400"/>
              <a:gd name="connsiteY26" fmla="*/ 1089488 h 1136337"/>
              <a:gd name="connsiteX27" fmla="*/ 50283 w 1228400"/>
              <a:gd name="connsiteY27" fmla="*/ 1095639 h 1136337"/>
              <a:gd name="connsiteX28" fmla="*/ 49564 w 1228400"/>
              <a:gd name="connsiteY28" fmla="*/ 1096359 h 1136337"/>
              <a:gd name="connsiteX29" fmla="*/ 49564 w 1228400"/>
              <a:gd name="connsiteY29" fmla="*/ 1129732 h 1136337"/>
              <a:gd name="connsiteX30" fmla="*/ 49564 w 1228400"/>
              <a:gd name="connsiteY30" fmla="*/ 1129732 h 1136337"/>
              <a:gd name="connsiteX31" fmla="*/ 66250 w 1228400"/>
              <a:gd name="connsiteY31" fmla="*/ 1136275 h 1136337"/>
              <a:gd name="connsiteX32" fmla="*/ 1161394 w 1228400"/>
              <a:gd name="connsiteY32" fmla="*/ 1136275 h 1136337"/>
              <a:gd name="connsiteX33" fmla="*/ 1184951 w 1228400"/>
              <a:gd name="connsiteY33" fmla="*/ 1112849 h 1136337"/>
              <a:gd name="connsiteX34" fmla="*/ 1184951 w 1228400"/>
              <a:gd name="connsiteY34" fmla="*/ 1112718 h 1136337"/>
              <a:gd name="connsiteX35" fmla="*/ 1178080 w 1228400"/>
              <a:gd name="connsiteY35" fmla="*/ 1095836 h 1136337"/>
              <a:gd name="connsiteX36" fmla="*/ 1075214 w 1228400"/>
              <a:gd name="connsiteY36" fmla="*/ 516396 h 1136337"/>
              <a:gd name="connsiteX37" fmla="*/ 1161656 w 1228400"/>
              <a:gd name="connsiteY37" fmla="*/ 516396 h 1136337"/>
              <a:gd name="connsiteX38" fmla="*/ 1184467 w 1228400"/>
              <a:gd name="connsiteY38" fmla="*/ 491988 h 1136337"/>
              <a:gd name="connsiteX39" fmla="*/ 1177884 w 1228400"/>
              <a:gd name="connsiteY39" fmla="*/ 476414 h 1136337"/>
              <a:gd name="connsiteX40" fmla="*/ 1161198 w 1228400"/>
              <a:gd name="connsiteY40" fmla="*/ 469871 h 1136337"/>
              <a:gd name="connsiteX41" fmla="*/ 1161198 w 1228400"/>
              <a:gd name="connsiteY41" fmla="*/ 469871 h 1136337"/>
              <a:gd name="connsiteX42" fmla="*/ 66250 w 1228400"/>
              <a:gd name="connsiteY42" fmla="*/ 469871 h 1136337"/>
              <a:gd name="connsiteX43" fmla="*/ 66250 w 1228400"/>
              <a:gd name="connsiteY43" fmla="*/ 469871 h 1136337"/>
              <a:gd name="connsiteX44" fmla="*/ 50283 w 1228400"/>
              <a:gd name="connsiteY44" fmla="*/ 475956 h 1136337"/>
              <a:gd name="connsiteX45" fmla="*/ 49564 w 1228400"/>
              <a:gd name="connsiteY45" fmla="*/ 476741 h 1136337"/>
              <a:gd name="connsiteX46" fmla="*/ 49564 w 1228400"/>
              <a:gd name="connsiteY46" fmla="*/ 510114 h 1136337"/>
              <a:gd name="connsiteX47" fmla="*/ 49564 w 1228400"/>
              <a:gd name="connsiteY47" fmla="*/ 510114 h 1136337"/>
              <a:gd name="connsiteX48" fmla="*/ 66250 w 1228400"/>
              <a:gd name="connsiteY48" fmla="*/ 516985 h 1136337"/>
              <a:gd name="connsiteX49" fmla="*/ 123899 w 1228400"/>
              <a:gd name="connsiteY49" fmla="*/ 516985 h 1136337"/>
              <a:gd name="connsiteX50" fmla="*/ 143530 w 1228400"/>
              <a:gd name="connsiteY50" fmla="*/ 536616 h 1136337"/>
              <a:gd name="connsiteX51" fmla="*/ 143530 w 1228400"/>
              <a:gd name="connsiteY51" fmla="*/ 968496 h 1136337"/>
              <a:gd name="connsiteX52" fmla="*/ 123899 w 1228400"/>
              <a:gd name="connsiteY52" fmla="*/ 988127 h 1136337"/>
              <a:gd name="connsiteX53" fmla="*/ 66250 w 1228400"/>
              <a:gd name="connsiteY53" fmla="*/ 988127 h 1136337"/>
              <a:gd name="connsiteX54" fmla="*/ 50283 w 1228400"/>
              <a:gd name="connsiteY54" fmla="*/ 994278 h 1136337"/>
              <a:gd name="connsiteX55" fmla="*/ 49564 w 1228400"/>
              <a:gd name="connsiteY55" fmla="*/ 994998 h 1136337"/>
              <a:gd name="connsiteX56" fmla="*/ 43020 w 1228400"/>
              <a:gd name="connsiteY56" fmla="*/ 1011684 h 1136337"/>
              <a:gd name="connsiteX57" fmla="*/ 49564 w 1228400"/>
              <a:gd name="connsiteY57" fmla="*/ 1028436 h 1136337"/>
              <a:gd name="connsiteX58" fmla="*/ 49564 w 1228400"/>
              <a:gd name="connsiteY58" fmla="*/ 1028436 h 1136337"/>
              <a:gd name="connsiteX59" fmla="*/ 66250 w 1228400"/>
              <a:gd name="connsiteY59" fmla="*/ 1035307 h 1136337"/>
              <a:gd name="connsiteX60" fmla="*/ 1161394 w 1228400"/>
              <a:gd name="connsiteY60" fmla="*/ 1035307 h 1136337"/>
              <a:gd name="connsiteX61" fmla="*/ 1178080 w 1228400"/>
              <a:gd name="connsiteY61" fmla="*/ 1028436 h 1136337"/>
              <a:gd name="connsiteX62" fmla="*/ 1178080 w 1228400"/>
              <a:gd name="connsiteY62" fmla="*/ 994867 h 1136337"/>
              <a:gd name="connsiteX63" fmla="*/ 1161394 w 1228400"/>
              <a:gd name="connsiteY63" fmla="*/ 988323 h 1136337"/>
              <a:gd name="connsiteX64" fmla="*/ 1074953 w 1228400"/>
              <a:gd name="connsiteY64" fmla="*/ 988323 h 1136337"/>
              <a:gd name="connsiteX65" fmla="*/ 1055322 w 1228400"/>
              <a:gd name="connsiteY65" fmla="*/ 968693 h 1136337"/>
              <a:gd name="connsiteX66" fmla="*/ 1055322 w 1228400"/>
              <a:gd name="connsiteY66" fmla="*/ 536289 h 1136337"/>
              <a:gd name="connsiteX67" fmla="*/ 1074953 w 1228400"/>
              <a:gd name="connsiteY67" fmla="*/ 516658 h 1136337"/>
              <a:gd name="connsiteX68" fmla="*/ 478957 w 1228400"/>
              <a:gd name="connsiteY68" fmla="*/ 968496 h 1136337"/>
              <a:gd name="connsiteX69" fmla="*/ 478957 w 1228400"/>
              <a:gd name="connsiteY69" fmla="*/ 536289 h 1136337"/>
              <a:gd name="connsiteX70" fmla="*/ 498588 w 1228400"/>
              <a:gd name="connsiteY70" fmla="*/ 516658 h 1136337"/>
              <a:gd name="connsiteX71" fmla="*/ 556238 w 1228400"/>
              <a:gd name="connsiteY71" fmla="*/ 516658 h 1136337"/>
              <a:gd name="connsiteX72" fmla="*/ 575869 w 1228400"/>
              <a:gd name="connsiteY72" fmla="*/ 536289 h 1136337"/>
              <a:gd name="connsiteX73" fmla="*/ 575869 w 1228400"/>
              <a:gd name="connsiteY73" fmla="*/ 968496 h 1136337"/>
              <a:gd name="connsiteX74" fmla="*/ 556238 w 1228400"/>
              <a:gd name="connsiteY74" fmla="*/ 988127 h 1136337"/>
              <a:gd name="connsiteX75" fmla="*/ 498719 w 1228400"/>
              <a:gd name="connsiteY75" fmla="*/ 988127 h 1136337"/>
              <a:gd name="connsiteX76" fmla="*/ 479088 w 1228400"/>
              <a:gd name="connsiteY76" fmla="*/ 968496 h 1136337"/>
              <a:gd name="connsiteX77" fmla="*/ 431909 w 1228400"/>
              <a:gd name="connsiteY77" fmla="*/ 536289 h 1136337"/>
              <a:gd name="connsiteX78" fmla="*/ 431909 w 1228400"/>
              <a:gd name="connsiteY78" fmla="*/ 968496 h 1136337"/>
              <a:gd name="connsiteX79" fmla="*/ 412278 w 1228400"/>
              <a:gd name="connsiteY79" fmla="*/ 988127 h 1136337"/>
              <a:gd name="connsiteX80" fmla="*/ 354497 w 1228400"/>
              <a:gd name="connsiteY80" fmla="*/ 988127 h 1136337"/>
              <a:gd name="connsiteX81" fmla="*/ 334866 w 1228400"/>
              <a:gd name="connsiteY81" fmla="*/ 968496 h 1136337"/>
              <a:gd name="connsiteX82" fmla="*/ 334866 w 1228400"/>
              <a:gd name="connsiteY82" fmla="*/ 536289 h 1136337"/>
              <a:gd name="connsiteX83" fmla="*/ 354497 w 1228400"/>
              <a:gd name="connsiteY83" fmla="*/ 516658 h 1136337"/>
              <a:gd name="connsiteX84" fmla="*/ 412278 w 1228400"/>
              <a:gd name="connsiteY84" fmla="*/ 516658 h 1136337"/>
              <a:gd name="connsiteX85" fmla="*/ 431909 w 1228400"/>
              <a:gd name="connsiteY85" fmla="*/ 536289 h 1136337"/>
              <a:gd name="connsiteX86" fmla="*/ 623310 w 1228400"/>
              <a:gd name="connsiteY86" fmla="*/ 968496 h 1136337"/>
              <a:gd name="connsiteX87" fmla="*/ 623310 w 1228400"/>
              <a:gd name="connsiteY87" fmla="*/ 536289 h 1136337"/>
              <a:gd name="connsiteX88" fmla="*/ 642941 w 1228400"/>
              <a:gd name="connsiteY88" fmla="*/ 516658 h 1136337"/>
              <a:gd name="connsiteX89" fmla="*/ 700198 w 1228400"/>
              <a:gd name="connsiteY89" fmla="*/ 516658 h 1136337"/>
              <a:gd name="connsiteX90" fmla="*/ 719829 w 1228400"/>
              <a:gd name="connsiteY90" fmla="*/ 536289 h 1136337"/>
              <a:gd name="connsiteX91" fmla="*/ 719829 w 1228400"/>
              <a:gd name="connsiteY91" fmla="*/ 968496 h 1136337"/>
              <a:gd name="connsiteX92" fmla="*/ 700198 w 1228400"/>
              <a:gd name="connsiteY92" fmla="*/ 988127 h 1136337"/>
              <a:gd name="connsiteX93" fmla="*/ 642679 w 1228400"/>
              <a:gd name="connsiteY93" fmla="*/ 988127 h 1136337"/>
              <a:gd name="connsiteX94" fmla="*/ 623049 w 1228400"/>
              <a:gd name="connsiteY94" fmla="*/ 968496 h 1136337"/>
              <a:gd name="connsiteX95" fmla="*/ 767270 w 1228400"/>
              <a:gd name="connsiteY95" fmla="*/ 968496 h 1136337"/>
              <a:gd name="connsiteX96" fmla="*/ 767270 w 1228400"/>
              <a:gd name="connsiteY96" fmla="*/ 536289 h 1136337"/>
              <a:gd name="connsiteX97" fmla="*/ 786901 w 1228400"/>
              <a:gd name="connsiteY97" fmla="*/ 516658 h 1136337"/>
              <a:gd name="connsiteX98" fmla="*/ 844158 w 1228400"/>
              <a:gd name="connsiteY98" fmla="*/ 516658 h 1136337"/>
              <a:gd name="connsiteX99" fmla="*/ 863789 w 1228400"/>
              <a:gd name="connsiteY99" fmla="*/ 536289 h 1136337"/>
              <a:gd name="connsiteX100" fmla="*/ 863789 w 1228400"/>
              <a:gd name="connsiteY100" fmla="*/ 968496 h 1136337"/>
              <a:gd name="connsiteX101" fmla="*/ 844158 w 1228400"/>
              <a:gd name="connsiteY101" fmla="*/ 988127 h 1136337"/>
              <a:gd name="connsiteX102" fmla="*/ 786509 w 1228400"/>
              <a:gd name="connsiteY102" fmla="*/ 988127 h 1136337"/>
              <a:gd name="connsiteX103" fmla="*/ 766878 w 1228400"/>
              <a:gd name="connsiteY103" fmla="*/ 968496 h 1136337"/>
              <a:gd name="connsiteX104" fmla="*/ 190775 w 1228400"/>
              <a:gd name="connsiteY104" fmla="*/ 968496 h 1136337"/>
              <a:gd name="connsiteX105" fmla="*/ 190775 w 1228400"/>
              <a:gd name="connsiteY105" fmla="*/ 536289 h 1136337"/>
              <a:gd name="connsiteX106" fmla="*/ 210406 w 1228400"/>
              <a:gd name="connsiteY106" fmla="*/ 516658 h 1136337"/>
              <a:gd name="connsiteX107" fmla="*/ 268318 w 1228400"/>
              <a:gd name="connsiteY107" fmla="*/ 516658 h 1136337"/>
              <a:gd name="connsiteX108" fmla="*/ 287949 w 1228400"/>
              <a:gd name="connsiteY108" fmla="*/ 536289 h 1136337"/>
              <a:gd name="connsiteX109" fmla="*/ 287949 w 1228400"/>
              <a:gd name="connsiteY109" fmla="*/ 968496 h 1136337"/>
              <a:gd name="connsiteX110" fmla="*/ 268318 w 1228400"/>
              <a:gd name="connsiteY110" fmla="*/ 988127 h 1136337"/>
              <a:gd name="connsiteX111" fmla="*/ 210341 w 1228400"/>
              <a:gd name="connsiteY111" fmla="*/ 988127 h 1136337"/>
              <a:gd name="connsiteX112" fmla="*/ 190710 w 1228400"/>
              <a:gd name="connsiteY112" fmla="*/ 968496 h 1136337"/>
              <a:gd name="connsiteX113" fmla="*/ 1008207 w 1228400"/>
              <a:gd name="connsiteY113" fmla="*/ 536289 h 1136337"/>
              <a:gd name="connsiteX114" fmla="*/ 1008207 w 1228400"/>
              <a:gd name="connsiteY114" fmla="*/ 968496 h 1136337"/>
              <a:gd name="connsiteX115" fmla="*/ 988576 w 1228400"/>
              <a:gd name="connsiteY115" fmla="*/ 988127 h 1136337"/>
              <a:gd name="connsiteX116" fmla="*/ 930862 w 1228400"/>
              <a:gd name="connsiteY116" fmla="*/ 988127 h 1136337"/>
              <a:gd name="connsiteX117" fmla="*/ 911231 w 1228400"/>
              <a:gd name="connsiteY117" fmla="*/ 968496 h 1136337"/>
              <a:gd name="connsiteX118" fmla="*/ 911231 w 1228400"/>
              <a:gd name="connsiteY118" fmla="*/ 536289 h 1136337"/>
              <a:gd name="connsiteX119" fmla="*/ 930862 w 1228400"/>
              <a:gd name="connsiteY119" fmla="*/ 516658 h 1136337"/>
              <a:gd name="connsiteX120" fmla="*/ 988576 w 1228400"/>
              <a:gd name="connsiteY120" fmla="*/ 516658 h 1136337"/>
              <a:gd name="connsiteX121" fmla="*/ 1008207 w 1228400"/>
              <a:gd name="connsiteY121" fmla="*/ 536289 h 113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28400" h="1136337">
                <a:moveTo>
                  <a:pt x="1191429" y="293716"/>
                </a:moveTo>
                <a:lnTo>
                  <a:pt x="647849" y="7628"/>
                </a:lnTo>
                <a:cubicBezTo>
                  <a:pt x="625862" y="-2891"/>
                  <a:pt x="600231" y="-2601"/>
                  <a:pt x="578486" y="8413"/>
                </a:cubicBezTo>
                <a:lnTo>
                  <a:pt x="35364" y="294239"/>
                </a:lnTo>
                <a:cubicBezTo>
                  <a:pt x="8256" y="308596"/>
                  <a:pt x="-5527" y="339619"/>
                  <a:pt x="1991" y="369360"/>
                </a:cubicBezTo>
                <a:cubicBezTo>
                  <a:pt x="9346" y="399147"/>
                  <a:pt x="36027" y="420106"/>
                  <a:pt x="66708" y="420204"/>
                </a:cubicBezTo>
                <a:lnTo>
                  <a:pt x="1161721" y="420204"/>
                </a:lnTo>
                <a:cubicBezTo>
                  <a:pt x="1176621" y="420198"/>
                  <a:pt x="1191083" y="415146"/>
                  <a:pt x="1202750" y="405874"/>
                </a:cubicBezTo>
                <a:cubicBezTo>
                  <a:pt x="1214568" y="396772"/>
                  <a:pt x="1222885" y="383881"/>
                  <a:pt x="1226307" y="369360"/>
                </a:cubicBezTo>
                <a:cubicBezTo>
                  <a:pt x="1233708" y="340248"/>
                  <a:pt x="1220601" y="309800"/>
                  <a:pt x="1194374" y="295155"/>
                </a:cubicBezTo>
                <a:cubicBezTo>
                  <a:pt x="1193353" y="294756"/>
                  <a:pt x="1192372" y="294272"/>
                  <a:pt x="1191429" y="293716"/>
                </a:cubicBezTo>
                <a:close/>
                <a:moveTo>
                  <a:pt x="615589" y="49049"/>
                </a:moveTo>
                <a:lnTo>
                  <a:pt x="617290" y="49049"/>
                </a:lnTo>
                <a:cubicBezTo>
                  <a:pt x="621354" y="48326"/>
                  <a:pt x="625542" y="49044"/>
                  <a:pt x="629134" y="51077"/>
                </a:cubicBezTo>
                <a:lnTo>
                  <a:pt x="1169443" y="335202"/>
                </a:lnTo>
                <a:cubicBezTo>
                  <a:pt x="1176503" y="338422"/>
                  <a:pt x="1181071" y="345437"/>
                  <a:pt x="1181156" y="353197"/>
                </a:cubicBezTo>
                <a:cubicBezTo>
                  <a:pt x="1181156" y="364040"/>
                  <a:pt x="1172368" y="372828"/>
                  <a:pt x="1161525" y="372828"/>
                </a:cubicBezTo>
                <a:lnTo>
                  <a:pt x="66250" y="372828"/>
                </a:lnTo>
                <a:cubicBezTo>
                  <a:pt x="55409" y="372704"/>
                  <a:pt x="46722" y="363811"/>
                  <a:pt x="46847" y="352975"/>
                </a:cubicBezTo>
                <a:cubicBezTo>
                  <a:pt x="46928" y="345836"/>
                  <a:pt x="50875" y="339312"/>
                  <a:pt x="57154" y="335922"/>
                </a:cubicBezTo>
                <a:lnTo>
                  <a:pt x="598575" y="51077"/>
                </a:lnTo>
                <a:cubicBezTo>
                  <a:pt x="602214" y="49099"/>
                  <a:pt x="606382" y="48320"/>
                  <a:pt x="610485" y="48853"/>
                </a:cubicBezTo>
                <a:cubicBezTo>
                  <a:pt x="611021" y="48976"/>
                  <a:pt x="611584" y="48976"/>
                  <a:pt x="612121" y="48853"/>
                </a:cubicBezTo>
                <a:lnTo>
                  <a:pt x="613822" y="48853"/>
                </a:lnTo>
                <a:close/>
                <a:moveTo>
                  <a:pt x="1178342" y="1096032"/>
                </a:moveTo>
                <a:cubicBezTo>
                  <a:pt x="1173834" y="1091779"/>
                  <a:pt x="1167853" y="1089436"/>
                  <a:pt x="1161656" y="1089488"/>
                </a:cubicBezTo>
                <a:lnTo>
                  <a:pt x="66250" y="1089488"/>
                </a:lnTo>
                <a:cubicBezTo>
                  <a:pt x="60340" y="1089436"/>
                  <a:pt x="54633" y="1091635"/>
                  <a:pt x="50283" y="1095639"/>
                </a:cubicBezTo>
                <a:lnTo>
                  <a:pt x="49564" y="1096359"/>
                </a:lnTo>
                <a:cubicBezTo>
                  <a:pt x="40397" y="1105592"/>
                  <a:pt x="40397" y="1120499"/>
                  <a:pt x="49564" y="1129732"/>
                </a:cubicBezTo>
                <a:lnTo>
                  <a:pt x="49564" y="1129732"/>
                </a:lnTo>
                <a:cubicBezTo>
                  <a:pt x="54050" y="1134018"/>
                  <a:pt x="60044" y="1136373"/>
                  <a:pt x="66250" y="1136275"/>
                </a:cubicBezTo>
                <a:lnTo>
                  <a:pt x="1161394" y="1136275"/>
                </a:lnTo>
                <a:cubicBezTo>
                  <a:pt x="1174370" y="1136315"/>
                  <a:pt x="1184912" y="1125825"/>
                  <a:pt x="1184951" y="1112849"/>
                </a:cubicBezTo>
                <a:cubicBezTo>
                  <a:pt x="1184951" y="1112803"/>
                  <a:pt x="1184951" y="1112764"/>
                  <a:pt x="1184951" y="1112718"/>
                </a:cubicBezTo>
                <a:cubicBezTo>
                  <a:pt x="1185004" y="1106397"/>
                  <a:pt x="1182530" y="1100325"/>
                  <a:pt x="1178080" y="1095836"/>
                </a:cubicBezTo>
                <a:close/>
                <a:moveTo>
                  <a:pt x="1075214" y="516396"/>
                </a:moveTo>
                <a:lnTo>
                  <a:pt x="1161656" y="516396"/>
                </a:lnTo>
                <a:cubicBezTo>
                  <a:pt x="1174697" y="515951"/>
                  <a:pt x="1184905" y="505023"/>
                  <a:pt x="1184467" y="491988"/>
                </a:cubicBezTo>
                <a:cubicBezTo>
                  <a:pt x="1184271" y="486164"/>
                  <a:pt x="1181922" y="480615"/>
                  <a:pt x="1177884" y="476414"/>
                </a:cubicBezTo>
                <a:cubicBezTo>
                  <a:pt x="1173428" y="472076"/>
                  <a:pt x="1167414" y="469720"/>
                  <a:pt x="1161198" y="469871"/>
                </a:cubicBezTo>
                <a:lnTo>
                  <a:pt x="1161198" y="469871"/>
                </a:lnTo>
                <a:lnTo>
                  <a:pt x="66250" y="469871"/>
                </a:lnTo>
                <a:lnTo>
                  <a:pt x="66250" y="469871"/>
                </a:lnTo>
                <a:cubicBezTo>
                  <a:pt x="60353" y="469825"/>
                  <a:pt x="54653" y="471997"/>
                  <a:pt x="50283" y="475956"/>
                </a:cubicBezTo>
                <a:lnTo>
                  <a:pt x="49564" y="476741"/>
                </a:lnTo>
                <a:cubicBezTo>
                  <a:pt x="40397" y="485975"/>
                  <a:pt x="40397" y="500881"/>
                  <a:pt x="49564" y="510114"/>
                </a:cubicBezTo>
                <a:lnTo>
                  <a:pt x="49564" y="510114"/>
                </a:lnTo>
                <a:cubicBezTo>
                  <a:pt x="53998" y="514524"/>
                  <a:pt x="59997" y="516991"/>
                  <a:pt x="66250" y="516985"/>
                </a:cubicBezTo>
                <a:lnTo>
                  <a:pt x="123899" y="516985"/>
                </a:lnTo>
                <a:cubicBezTo>
                  <a:pt x="134742" y="516985"/>
                  <a:pt x="143530" y="525773"/>
                  <a:pt x="143530" y="536616"/>
                </a:cubicBezTo>
                <a:lnTo>
                  <a:pt x="143530" y="968496"/>
                </a:lnTo>
                <a:cubicBezTo>
                  <a:pt x="143530" y="979339"/>
                  <a:pt x="134742" y="988127"/>
                  <a:pt x="123899" y="988127"/>
                </a:cubicBezTo>
                <a:lnTo>
                  <a:pt x="66250" y="988127"/>
                </a:lnTo>
                <a:cubicBezTo>
                  <a:pt x="60357" y="988166"/>
                  <a:pt x="54679" y="990352"/>
                  <a:pt x="50283" y="994278"/>
                </a:cubicBezTo>
                <a:lnTo>
                  <a:pt x="49564" y="994998"/>
                </a:lnTo>
                <a:cubicBezTo>
                  <a:pt x="45305" y="999507"/>
                  <a:pt x="42959" y="1005487"/>
                  <a:pt x="43020" y="1011684"/>
                </a:cubicBezTo>
                <a:cubicBezTo>
                  <a:pt x="42856" y="1017920"/>
                  <a:pt x="45215" y="1023960"/>
                  <a:pt x="49564" y="1028436"/>
                </a:cubicBezTo>
                <a:lnTo>
                  <a:pt x="49564" y="1028436"/>
                </a:lnTo>
                <a:cubicBezTo>
                  <a:pt x="53977" y="1032873"/>
                  <a:pt x="59991" y="1035353"/>
                  <a:pt x="66250" y="1035307"/>
                </a:cubicBezTo>
                <a:lnTo>
                  <a:pt x="1161394" y="1035307"/>
                </a:lnTo>
                <a:cubicBezTo>
                  <a:pt x="1167656" y="1035372"/>
                  <a:pt x="1173683" y="1032892"/>
                  <a:pt x="1178080" y="1028436"/>
                </a:cubicBezTo>
                <a:cubicBezTo>
                  <a:pt x="1187235" y="1019118"/>
                  <a:pt x="1187235" y="1004185"/>
                  <a:pt x="1178080" y="994867"/>
                </a:cubicBezTo>
                <a:cubicBezTo>
                  <a:pt x="1173611" y="990555"/>
                  <a:pt x="1167604" y="988199"/>
                  <a:pt x="1161394" y="988323"/>
                </a:cubicBezTo>
                <a:lnTo>
                  <a:pt x="1074953" y="988323"/>
                </a:lnTo>
                <a:cubicBezTo>
                  <a:pt x="1064110" y="988323"/>
                  <a:pt x="1055322" y="979535"/>
                  <a:pt x="1055322" y="968693"/>
                </a:cubicBezTo>
                <a:lnTo>
                  <a:pt x="1055322" y="536289"/>
                </a:lnTo>
                <a:cubicBezTo>
                  <a:pt x="1055322" y="525446"/>
                  <a:pt x="1064110" y="516658"/>
                  <a:pt x="1074953" y="516658"/>
                </a:cubicBezTo>
                <a:close/>
                <a:moveTo>
                  <a:pt x="478957" y="968496"/>
                </a:moveTo>
                <a:lnTo>
                  <a:pt x="478957" y="536289"/>
                </a:lnTo>
                <a:cubicBezTo>
                  <a:pt x="478957" y="525446"/>
                  <a:pt x="487746" y="516658"/>
                  <a:pt x="498588" y="516658"/>
                </a:cubicBezTo>
                <a:lnTo>
                  <a:pt x="556238" y="516658"/>
                </a:lnTo>
                <a:cubicBezTo>
                  <a:pt x="567081" y="516658"/>
                  <a:pt x="575869" y="525446"/>
                  <a:pt x="575869" y="536289"/>
                </a:cubicBezTo>
                <a:lnTo>
                  <a:pt x="575869" y="968496"/>
                </a:lnTo>
                <a:cubicBezTo>
                  <a:pt x="575869" y="979339"/>
                  <a:pt x="567081" y="988127"/>
                  <a:pt x="556238" y="988127"/>
                </a:cubicBezTo>
                <a:lnTo>
                  <a:pt x="498719" y="988127"/>
                </a:lnTo>
                <a:cubicBezTo>
                  <a:pt x="487876" y="988127"/>
                  <a:pt x="479088" y="979339"/>
                  <a:pt x="479088" y="968496"/>
                </a:cubicBezTo>
                <a:close/>
                <a:moveTo>
                  <a:pt x="431909" y="536289"/>
                </a:moveTo>
                <a:lnTo>
                  <a:pt x="431909" y="968496"/>
                </a:lnTo>
                <a:cubicBezTo>
                  <a:pt x="431909" y="979339"/>
                  <a:pt x="423121" y="988127"/>
                  <a:pt x="412278" y="988127"/>
                </a:cubicBezTo>
                <a:lnTo>
                  <a:pt x="354497" y="988127"/>
                </a:lnTo>
                <a:cubicBezTo>
                  <a:pt x="343655" y="988127"/>
                  <a:pt x="334866" y="979339"/>
                  <a:pt x="334866" y="968496"/>
                </a:cubicBezTo>
                <a:lnTo>
                  <a:pt x="334866" y="536289"/>
                </a:lnTo>
                <a:cubicBezTo>
                  <a:pt x="334866" y="525446"/>
                  <a:pt x="343655" y="516658"/>
                  <a:pt x="354497" y="516658"/>
                </a:cubicBezTo>
                <a:lnTo>
                  <a:pt x="412278" y="516658"/>
                </a:lnTo>
                <a:cubicBezTo>
                  <a:pt x="423121" y="516658"/>
                  <a:pt x="431909" y="525446"/>
                  <a:pt x="431909" y="536289"/>
                </a:cubicBezTo>
                <a:close/>
                <a:moveTo>
                  <a:pt x="623310" y="968496"/>
                </a:moveTo>
                <a:lnTo>
                  <a:pt x="623310" y="536289"/>
                </a:lnTo>
                <a:cubicBezTo>
                  <a:pt x="623310" y="525446"/>
                  <a:pt x="632098" y="516658"/>
                  <a:pt x="642941" y="516658"/>
                </a:cubicBezTo>
                <a:lnTo>
                  <a:pt x="700198" y="516658"/>
                </a:lnTo>
                <a:cubicBezTo>
                  <a:pt x="711041" y="516658"/>
                  <a:pt x="719829" y="525446"/>
                  <a:pt x="719829" y="536289"/>
                </a:cubicBezTo>
                <a:lnTo>
                  <a:pt x="719829" y="968496"/>
                </a:lnTo>
                <a:cubicBezTo>
                  <a:pt x="719829" y="979339"/>
                  <a:pt x="711041" y="988127"/>
                  <a:pt x="700198" y="988127"/>
                </a:cubicBezTo>
                <a:lnTo>
                  <a:pt x="642679" y="988127"/>
                </a:lnTo>
                <a:cubicBezTo>
                  <a:pt x="631837" y="988127"/>
                  <a:pt x="623049" y="979339"/>
                  <a:pt x="623049" y="968496"/>
                </a:cubicBezTo>
                <a:close/>
                <a:moveTo>
                  <a:pt x="767270" y="968496"/>
                </a:moveTo>
                <a:lnTo>
                  <a:pt x="767270" y="536289"/>
                </a:lnTo>
                <a:cubicBezTo>
                  <a:pt x="767270" y="525446"/>
                  <a:pt x="776059" y="516658"/>
                  <a:pt x="786901" y="516658"/>
                </a:cubicBezTo>
                <a:lnTo>
                  <a:pt x="844158" y="516658"/>
                </a:lnTo>
                <a:cubicBezTo>
                  <a:pt x="855001" y="516658"/>
                  <a:pt x="863789" y="525446"/>
                  <a:pt x="863789" y="536289"/>
                </a:cubicBezTo>
                <a:lnTo>
                  <a:pt x="863789" y="968496"/>
                </a:lnTo>
                <a:cubicBezTo>
                  <a:pt x="863789" y="979339"/>
                  <a:pt x="855001" y="988127"/>
                  <a:pt x="844158" y="988127"/>
                </a:cubicBezTo>
                <a:lnTo>
                  <a:pt x="786509" y="988127"/>
                </a:lnTo>
                <a:cubicBezTo>
                  <a:pt x="775666" y="988127"/>
                  <a:pt x="766878" y="979339"/>
                  <a:pt x="766878" y="968496"/>
                </a:cubicBezTo>
                <a:close/>
                <a:moveTo>
                  <a:pt x="190775" y="968496"/>
                </a:moveTo>
                <a:lnTo>
                  <a:pt x="190775" y="536289"/>
                </a:lnTo>
                <a:cubicBezTo>
                  <a:pt x="190775" y="525446"/>
                  <a:pt x="199564" y="516658"/>
                  <a:pt x="210406" y="516658"/>
                </a:cubicBezTo>
                <a:lnTo>
                  <a:pt x="268318" y="516658"/>
                </a:lnTo>
                <a:cubicBezTo>
                  <a:pt x="279160" y="516658"/>
                  <a:pt x="287949" y="525446"/>
                  <a:pt x="287949" y="536289"/>
                </a:cubicBezTo>
                <a:lnTo>
                  <a:pt x="287949" y="968496"/>
                </a:lnTo>
                <a:cubicBezTo>
                  <a:pt x="287949" y="979339"/>
                  <a:pt x="279160" y="988127"/>
                  <a:pt x="268318" y="988127"/>
                </a:cubicBezTo>
                <a:lnTo>
                  <a:pt x="210341" y="988127"/>
                </a:lnTo>
                <a:cubicBezTo>
                  <a:pt x="199499" y="988127"/>
                  <a:pt x="190710" y="979339"/>
                  <a:pt x="190710" y="968496"/>
                </a:cubicBezTo>
                <a:close/>
                <a:moveTo>
                  <a:pt x="1008207" y="536289"/>
                </a:moveTo>
                <a:lnTo>
                  <a:pt x="1008207" y="968496"/>
                </a:lnTo>
                <a:cubicBezTo>
                  <a:pt x="1008207" y="979339"/>
                  <a:pt x="999419" y="988127"/>
                  <a:pt x="988576" y="988127"/>
                </a:cubicBezTo>
                <a:lnTo>
                  <a:pt x="930862" y="988127"/>
                </a:lnTo>
                <a:cubicBezTo>
                  <a:pt x="920019" y="988127"/>
                  <a:pt x="911231" y="979339"/>
                  <a:pt x="911231" y="968496"/>
                </a:cubicBezTo>
                <a:lnTo>
                  <a:pt x="911231" y="536289"/>
                </a:lnTo>
                <a:cubicBezTo>
                  <a:pt x="911231" y="525446"/>
                  <a:pt x="920019" y="516658"/>
                  <a:pt x="930862" y="516658"/>
                </a:cubicBezTo>
                <a:lnTo>
                  <a:pt x="988576" y="516658"/>
                </a:lnTo>
                <a:cubicBezTo>
                  <a:pt x="999419" y="516658"/>
                  <a:pt x="1008207" y="525446"/>
                  <a:pt x="1008207" y="536289"/>
                </a:cubicBezTo>
                <a:close/>
              </a:path>
            </a:pathLst>
          </a:custGeom>
          <a:solidFill>
            <a:srgbClr val="D4572D"/>
          </a:solidFill>
          <a:ln w="653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57" name="Рисунок 1055">
            <a:extLst>
              <a:ext uri="{FF2B5EF4-FFF2-40B4-BE49-F238E27FC236}">
                <a16:creationId xmlns:a16="http://schemas.microsoft.com/office/drawing/2014/main" id="{DDEEB4B9-1BBC-87F1-B227-C85B13B71699}"/>
              </a:ext>
            </a:extLst>
          </p:cNvPr>
          <p:cNvSpPr/>
          <p:nvPr/>
        </p:nvSpPr>
        <p:spPr>
          <a:xfrm>
            <a:off x="587820" y="2750726"/>
            <a:ext cx="677388" cy="773524"/>
          </a:xfrm>
          <a:custGeom>
            <a:avLst/>
            <a:gdLst>
              <a:gd name="connsiteX0" fmla="*/ 1734372 w 1797805"/>
              <a:gd name="connsiteY0" fmla="*/ 427563 h 2052950"/>
              <a:gd name="connsiteX1" fmla="*/ 942845 w 1797805"/>
              <a:gd name="connsiteY1" fmla="*/ 11130 h 2052950"/>
              <a:gd name="connsiteX2" fmla="*/ 841880 w 1797805"/>
              <a:gd name="connsiteY2" fmla="*/ 12273 h 2052950"/>
              <a:gd name="connsiteX3" fmla="*/ 51305 w 1797805"/>
              <a:gd name="connsiteY3" fmla="*/ 428325 h 2052950"/>
              <a:gd name="connsiteX4" fmla="*/ 2727 w 1797805"/>
              <a:gd name="connsiteY4" fmla="*/ 537672 h 2052950"/>
              <a:gd name="connsiteX5" fmla="*/ 96930 w 1797805"/>
              <a:gd name="connsiteY5" fmla="*/ 611681 h 2052950"/>
              <a:gd name="connsiteX6" fmla="*/ 1690748 w 1797805"/>
              <a:gd name="connsiteY6" fmla="*/ 611681 h 2052950"/>
              <a:gd name="connsiteX7" fmla="*/ 1750374 w 1797805"/>
              <a:gd name="connsiteY7" fmla="*/ 590821 h 2052950"/>
              <a:gd name="connsiteX8" fmla="*/ 1784664 w 1797805"/>
              <a:gd name="connsiteY8" fmla="*/ 537672 h 2052950"/>
              <a:gd name="connsiteX9" fmla="*/ 1779330 w 1797805"/>
              <a:gd name="connsiteY9" fmla="*/ 474521 h 2052950"/>
              <a:gd name="connsiteX10" fmla="*/ 1738278 w 1797805"/>
              <a:gd name="connsiteY10" fmla="*/ 429658 h 2052950"/>
              <a:gd name="connsiteX11" fmla="*/ 1733896 w 1797805"/>
              <a:gd name="connsiteY11" fmla="*/ 427563 h 2052950"/>
              <a:gd name="connsiteX12" fmla="*/ 881790 w 1797805"/>
              <a:gd name="connsiteY12" fmla="*/ 1715914 h 2052950"/>
              <a:gd name="connsiteX13" fmla="*/ 910936 w 1797805"/>
              <a:gd name="connsiteY13" fmla="*/ 1715914 h 2052950"/>
              <a:gd name="connsiteX14" fmla="*/ 910936 w 1797805"/>
              <a:gd name="connsiteY14" fmla="*/ 1586851 h 2052950"/>
              <a:gd name="connsiteX15" fmla="*/ 941054 w 1797805"/>
              <a:gd name="connsiteY15" fmla="*/ 1549884 h 2052950"/>
              <a:gd name="connsiteX16" fmla="*/ 947988 w 1797805"/>
              <a:gd name="connsiteY16" fmla="*/ 1549894 h 2052950"/>
              <a:gd name="connsiteX17" fmla="*/ 1043810 w 1797805"/>
              <a:gd name="connsiteY17" fmla="*/ 1549894 h 2052950"/>
              <a:gd name="connsiteX18" fmla="*/ 1099436 w 1797805"/>
              <a:gd name="connsiteY18" fmla="*/ 1557514 h 2052950"/>
              <a:gd name="connsiteX19" fmla="*/ 1141251 w 1797805"/>
              <a:gd name="connsiteY19" fmla="*/ 1580659 h 2052950"/>
              <a:gd name="connsiteX20" fmla="*/ 1166682 w 1797805"/>
              <a:gd name="connsiteY20" fmla="*/ 1617712 h 2052950"/>
              <a:gd name="connsiteX21" fmla="*/ 1175064 w 1797805"/>
              <a:gd name="connsiteY21" fmla="*/ 1664670 h 2052950"/>
              <a:gd name="connsiteX22" fmla="*/ 1168587 w 1797805"/>
              <a:gd name="connsiteY22" fmla="*/ 1705437 h 2052950"/>
              <a:gd name="connsiteX23" fmla="*/ 1160491 w 1797805"/>
              <a:gd name="connsiteY23" fmla="*/ 1724011 h 2052950"/>
              <a:gd name="connsiteX24" fmla="*/ 1148299 w 1797805"/>
              <a:gd name="connsiteY24" fmla="*/ 1741632 h 2052950"/>
              <a:gd name="connsiteX25" fmla="*/ 1129916 w 1797805"/>
              <a:gd name="connsiteY25" fmla="*/ 1757824 h 2052950"/>
              <a:gd name="connsiteX26" fmla="*/ 1106199 w 1797805"/>
              <a:gd name="connsiteY26" fmla="*/ 1769445 h 2052950"/>
              <a:gd name="connsiteX27" fmla="*/ 1077052 w 1797805"/>
              <a:gd name="connsiteY27" fmla="*/ 1776398 h 2052950"/>
              <a:gd name="connsiteX28" fmla="*/ 1043810 w 1797805"/>
              <a:gd name="connsiteY28" fmla="*/ 1778875 h 2052950"/>
              <a:gd name="connsiteX29" fmla="*/ 983040 w 1797805"/>
              <a:gd name="connsiteY29" fmla="*/ 1778875 h 2052950"/>
              <a:gd name="connsiteX30" fmla="*/ 983040 w 1797805"/>
              <a:gd name="connsiteY30" fmla="*/ 1797448 h 2052950"/>
              <a:gd name="connsiteX31" fmla="*/ 1070004 w 1797805"/>
              <a:gd name="connsiteY31" fmla="*/ 1797448 h 2052950"/>
              <a:gd name="connsiteX32" fmla="*/ 1092102 w 1797805"/>
              <a:gd name="connsiteY32" fmla="*/ 1806973 h 2052950"/>
              <a:gd name="connsiteX33" fmla="*/ 1101627 w 1797805"/>
              <a:gd name="connsiteY33" fmla="*/ 1829357 h 2052950"/>
              <a:gd name="connsiteX34" fmla="*/ 1070289 w 1797805"/>
              <a:gd name="connsiteY34" fmla="*/ 1860694 h 2052950"/>
              <a:gd name="connsiteX35" fmla="*/ 983326 w 1797805"/>
              <a:gd name="connsiteY35" fmla="*/ 1860694 h 2052950"/>
              <a:gd name="connsiteX36" fmla="*/ 983326 w 1797805"/>
              <a:gd name="connsiteY36" fmla="*/ 1883173 h 2052950"/>
              <a:gd name="connsiteX37" fmla="*/ 980659 w 1797805"/>
              <a:gd name="connsiteY37" fmla="*/ 1896604 h 2052950"/>
              <a:gd name="connsiteX38" fmla="*/ 980659 w 1797805"/>
              <a:gd name="connsiteY38" fmla="*/ 1896604 h 2052950"/>
              <a:gd name="connsiteX39" fmla="*/ 973134 w 1797805"/>
              <a:gd name="connsiteY39" fmla="*/ 1908224 h 2052950"/>
              <a:gd name="connsiteX40" fmla="*/ 961514 w 1797805"/>
              <a:gd name="connsiteY40" fmla="*/ 1916320 h 2052950"/>
              <a:gd name="connsiteX41" fmla="*/ 947417 w 1797805"/>
              <a:gd name="connsiteY41" fmla="*/ 1919082 h 2052950"/>
              <a:gd name="connsiteX42" fmla="*/ 933415 w 1797805"/>
              <a:gd name="connsiteY42" fmla="*/ 1916320 h 2052950"/>
              <a:gd name="connsiteX43" fmla="*/ 921509 w 1797805"/>
              <a:gd name="connsiteY43" fmla="*/ 1908224 h 2052950"/>
              <a:gd name="connsiteX44" fmla="*/ 913984 w 1797805"/>
              <a:gd name="connsiteY44" fmla="*/ 1896604 h 2052950"/>
              <a:gd name="connsiteX45" fmla="*/ 911222 w 1797805"/>
              <a:gd name="connsiteY45" fmla="*/ 1883173 h 2052950"/>
              <a:gd name="connsiteX46" fmla="*/ 911222 w 1797805"/>
              <a:gd name="connsiteY46" fmla="*/ 1860694 h 2052950"/>
              <a:gd name="connsiteX47" fmla="*/ 882075 w 1797805"/>
              <a:gd name="connsiteY47" fmla="*/ 1860694 h 2052950"/>
              <a:gd name="connsiteX48" fmla="*/ 850738 w 1797805"/>
              <a:gd name="connsiteY48" fmla="*/ 1829357 h 2052950"/>
              <a:gd name="connsiteX49" fmla="*/ 860263 w 1797805"/>
              <a:gd name="connsiteY49" fmla="*/ 1806973 h 2052950"/>
              <a:gd name="connsiteX50" fmla="*/ 882361 w 1797805"/>
              <a:gd name="connsiteY50" fmla="*/ 1797448 h 2052950"/>
              <a:gd name="connsiteX51" fmla="*/ 911508 w 1797805"/>
              <a:gd name="connsiteY51" fmla="*/ 1797448 h 2052950"/>
              <a:gd name="connsiteX52" fmla="*/ 911508 w 1797805"/>
              <a:gd name="connsiteY52" fmla="*/ 1779351 h 2052950"/>
              <a:gd name="connsiteX53" fmla="*/ 882361 w 1797805"/>
              <a:gd name="connsiteY53" fmla="*/ 1779351 h 2052950"/>
              <a:gd name="connsiteX54" fmla="*/ 860263 w 1797805"/>
              <a:gd name="connsiteY54" fmla="*/ 1769826 h 2052950"/>
              <a:gd name="connsiteX55" fmla="*/ 860263 w 1797805"/>
              <a:gd name="connsiteY55" fmla="*/ 1725249 h 2052950"/>
              <a:gd name="connsiteX56" fmla="*/ 882361 w 1797805"/>
              <a:gd name="connsiteY56" fmla="*/ 1715724 h 2052950"/>
              <a:gd name="connsiteX57" fmla="*/ 1043715 w 1797805"/>
              <a:gd name="connsiteY57" fmla="*/ 1715914 h 2052950"/>
              <a:gd name="connsiteX58" fmla="*/ 1086387 w 1797805"/>
              <a:gd name="connsiteY58" fmla="*/ 1702960 h 2052950"/>
              <a:gd name="connsiteX59" fmla="*/ 1099626 w 1797805"/>
              <a:gd name="connsiteY59" fmla="*/ 1663051 h 2052950"/>
              <a:gd name="connsiteX60" fmla="*/ 1086672 w 1797805"/>
              <a:gd name="connsiteY60" fmla="*/ 1624951 h 2052950"/>
              <a:gd name="connsiteX61" fmla="*/ 1043715 w 1797805"/>
              <a:gd name="connsiteY61" fmla="*/ 1612568 h 2052950"/>
              <a:gd name="connsiteX62" fmla="*/ 982945 w 1797805"/>
              <a:gd name="connsiteY62" fmla="*/ 1612568 h 2052950"/>
              <a:gd name="connsiteX63" fmla="*/ 982945 w 1797805"/>
              <a:gd name="connsiteY63" fmla="*/ 1715629 h 2052950"/>
              <a:gd name="connsiteX64" fmla="*/ 1011044 w 1797805"/>
              <a:gd name="connsiteY64" fmla="*/ 1398160 h 2052950"/>
              <a:gd name="connsiteX65" fmla="*/ 1047525 w 1797805"/>
              <a:gd name="connsiteY65" fmla="*/ 1400351 h 2052950"/>
              <a:gd name="connsiteX66" fmla="*/ 1047525 w 1797805"/>
              <a:gd name="connsiteY66" fmla="*/ 780655 h 2052950"/>
              <a:gd name="connsiteX67" fmla="*/ 1018950 w 1797805"/>
              <a:gd name="connsiteY67" fmla="*/ 752080 h 2052950"/>
              <a:gd name="connsiteX68" fmla="*/ 935225 w 1797805"/>
              <a:gd name="connsiteY68" fmla="*/ 752080 h 2052950"/>
              <a:gd name="connsiteX69" fmla="*/ 906650 w 1797805"/>
              <a:gd name="connsiteY69" fmla="*/ 780655 h 2052950"/>
              <a:gd name="connsiteX70" fmla="*/ 906650 w 1797805"/>
              <a:gd name="connsiteY70" fmla="*/ 1409781 h 2052950"/>
              <a:gd name="connsiteX71" fmla="*/ 907221 w 1797805"/>
              <a:gd name="connsiteY71" fmla="*/ 1415210 h 2052950"/>
              <a:gd name="connsiteX72" fmla="*/ 1010472 w 1797805"/>
              <a:gd name="connsiteY72" fmla="*/ 1398160 h 2052950"/>
              <a:gd name="connsiteX73" fmla="*/ 1116962 w 1797805"/>
              <a:gd name="connsiteY73" fmla="*/ 1416448 h 2052950"/>
              <a:gd name="connsiteX74" fmla="*/ 1124296 w 1797805"/>
              <a:gd name="connsiteY74" fmla="*/ 1418925 h 2052950"/>
              <a:gd name="connsiteX75" fmla="*/ 1128868 w 1797805"/>
              <a:gd name="connsiteY75" fmla="*/ 1409400 h 2052950"/>
              <a:gd name="connsiteX76" fmla="*/ 1136393 w 1797805"/>
              <a:gd name="connsiteY76" fmla="*/ 1397589 h 2052950"/>
              <a:gd name="connsiteX77" fmla="*/ 1124011 w 1797805"/>
              <a:gd name="connsiteY77" fmla="*/ 1376253 h 2052950"/>
              <a:gd name="connsiteX78" fmla="*/ 1118105 w 1797805"/>
              <a:gd name="connsiteY78" fmla="*/ 1345392 h 2052950"/>
              <a:gd name="connsiteX79" fmla="*/ 1215831 w 1797805"/>
              <a:gd name="connsiteY79" fmla="*/ 1238236 h 2052950"/>
              <a:gd name="connsiteX80" fmla="*/ 1257361 w 1797805"/>
              <a:gd name="connsiteY80" fmla="*/ 1223377 h 2052950"/>
              <a:gd name="connsiteX81" fmla="*/ 1257361 w 1797805"/>
              <a:gd name="connsiteY81" fmla="*/ 780655 h 2052950"/>
              <a:gd name="connsiteX82" fmla="*/ 1228786 w 1797805"/>
              <a:gd name="connsiteY82" fmla="*/ 752080 h 2052950"/>
              <a:gd name="connsiteX83" fmla="*/ 1144775 w 1797805"/>
              <a:gd name="connsiteY83" fmla="*/ 752080 h 2052950"/>
              <a:gd name="connsiteX84" fmla="*/ 1116200 w 1797805"/>
              <a:gd name="connsiteY84" fmla="*/ 780655 h 2052950"/>
              <a:gd name="connsiteX85" fmla="*/ 1116200 w 1797805"/>
              <a:gd name="connsiteY85" fmla="*/ 1409781 h 2052950"/>
              <a:gd name="connsiteX86" fmla="*/ 1116676 w 1797805"/>
              <a:gd name="connsiteY86" fmla="*/ 1415972 h 2052950"/>
              <a:gd name="connsiteX87" fmla="*/ 1325940 w 1797805"/>
              <a:gd name="connsiteY87" fmla="*/ 1206898 h 2052950"/>
              <a:gd name="connsiteX88" fmla="*/ 1457481 w 1797805"/>
              <a:gd name="connsiteY88" fmla="*/ 1195849 h 2052950"/>
              <a:gd name="connsiteX89" fmla="*/ 1467006 w 1797805"/>
              <a:gd name="connsiteY89" fmla="*/ 1195849 h 2052950"/>
              <a:gd name="connsiteX90" fmla="*/ 1467006 w 1797805"/>
              <a:gd name="connsiteY90" fmla="*/ 780655 h 2052950"/>
              <a:gd name="connsiteX91" fmla="*/ 1438431 w 1797805"/>
              <a:gd name="connsiteY91" fmla="*/ 752080 h 2052950"/>
              <a:gd name="connsiteX92" fmla="*/ 1354515 w 1797805"/>
              <a:gd name="connsiteY92" fmla="*/ 752080 h 2052950"/>
              <a:gd name="connsiteX93" fmla="*/ 1325940 w 1797805"/>
              <a:gd name="connsiteY93" fmla="*/ 780655 h 2052950"/>
              <a:gd name="connsiteX94" fmla="*/ 1535490 w 1797805"/>
              <a:gd name="connsiteY94" fmla="*/ 1199564 h 2052950"/>
              <a:gd name="connsiteX95" fmla="*/ 1699130 w 1797805"/>
              <a:gd name="connsiteY95" fmla="*/ 1237664 h 2052950"/>
              <a:gd name="connsiteX96" fmla="*/ 1796856 w 1797805"/>
              <a:gd name="connsiteY96" fmla="*/ 1344820 h 2052950"/>
              <a:gd name="connsiteX97" fmla="*/ 1790856 w 1797805"/>
              <a:gd name="connsiteY97" fmla="*/ 1375681 h 2052950"/>
              <a:gd name="connsiteX98" fmla="*/ 1778473 w 1797805"/>
              <a:gd name="connsiteY98" fmla="*/ 1397017 h 2052950"/>
              <a:gd name="connsiteX99" fmla="*/ 1790856 w 1797805"/>
              <a:gd name="connsiteY99" fmla="*/ 1418544 h 2052950"/>
              <a:gd name="connsiteX100" fmla="*/ 1790856 w 1797805"/>
              <a:gd name="connsiteY100" fmla="*/ 1479313 h 2052950"/>
              <a:gd name="connsiteX101" fmla="*/ 1790856 w 1797805"/>
              <a:gd name="connsiteY101" fmla="*/ 1479885 h 2052950"/>
              <a:gd name="connsiteX102" fmla="*/ 1778759 w 1797805"/>
              <a:gd name="connsiteY102" fmla="*/ 1500649 h 2052950"/>
              <a:gd name="connsiteX103" fmla="*/ 1791141 w 1797805"/>
              <a:gd name="connsiteY103" fmla="*/ 1522271 h 2052950"/>
              <a:gd name="connsiteX104" fmla="*/ 1791141 w 1797805"/>
              <a:gd name="connsiteY104" fmla="*/ 1583041 h 2052950"/>
              <a:gd name="connsiteX105" fmla="*/ 1778473 w 1797805"/>
              <a:gd name="connsiteY105" fmla="*/ 1604567 h 2052950"/>
              <a:gd name="connsiteX106" fmla="*/ 1791141 w 1797805"/>
              <a:gd name="connsiteY106" fmla="*/ 1626189 h 2052950"/>
              <a:gd name="connsiteX107" fmla="*/ 1797142 w 1797805"/>
              <a:gd name="connsiteY107" fmla="*/ 1656478 h 2052950"/>
              <a:gd name="connsiteX108" fmla="*/ 1791141 w 1797805"/>
              <a:gd name="connsiteY108" fmla="*/ 1686958 h 2052950"/>
              <a:gd name="connsiteX109" fmla="*/ 1778473 w 1797805"/>
              <a:gd name="connsiteY109" fmla="*/ 1708580 h 2052950"/>
              <a:gd name="connsiteX110" fmla="*/ 1791522 w 1797805"/>
              <a:gd name="connsiteY110" fmla="*/ 1730773 h 2052950"/>
              <a:gd name="connsiteX111" fmla="*/ 1797523 w 1797805"/>
              <a:gd name="connsiteY111" fmla="*/ 1761253 h 2052950"/>
              <a:gd name="connsiteX112" fmla="*/ 1699797 w 1797805"/>
              <a:gd name="connsiteY112" fmla="*/ 1868695 h 2052950"/>
              <a:gd name="connsiteX113" fmla="*/ 1458147 w 1797805"/>
              <a:gd name="connsiteY113" fmla="*/ 1910320 h 2052950"/>
              <a:gd name="connsiteX114" fmla="*/ 1368422 w 1797805"/>
              <a:gd name="connsiteY114" fmla="*/ 1905748 h 2052950"/>
              <a:gd name="connsiteX115" fmla="*/ 1292222 w 1797805"/>
              <a:gd name="connsiteY115" fmla="*/ 1892984 h 2052950"/>
              <a:gd name="connsiteX116" fmla="*/ 1175541 w 1797805"/>
              <a:gd name="connsiteY116" fmla="*/ 2008618 h 2052950"/>
              <a:gd name="connsiteX117" fmla="*/ 728075 w 1797805"/>
              <a:gd name="connsiteY117" fmla="*/ 1889765 h 2052950"/>
              <a:gd name="connsiteX118" fmla="*/ 683860 w 1797805"/>
              <a:gd name="connsiteY118" fmla="*/ 1725916 h 2052950"/>
              <a:gd name="connsiteX119" fmla="*/ 683860 w 1797805"/>
              <a:gd name="connsiteY119" fmla="*/ 1725916 h 2052950"/>
              <a:gd name="connsiteX120" fmla="*/ 691766 w 1797805"/>
              <a:gd name="connsiteY120" fmla="*/ 1655145 h 2052950"/>
              <a:gd name="connsiteX121" fmla="*/ 96072 w 1797805"/>
              <a:gd name="connsiteY121" fmla="*/ 1655145 h 2052950"/>
              <a:gd name="connsiteX122" fmla="*/ 71784 w 1797805"/>
              <a:gd name="connsiteY122" fmla="*/ 1645620 h 2052950"/>
              <a:gd name="connsiteX123" fmla="*/ 71784 w 1797805"/>
              <a:gd name="connsiteY123" fmla="*/ 1645620 h 2052950"/>
              <a:gd name="connsiteX124" fmla="*/ 71784 w 1797805"/>
              <a:gd name="connsiteY124" fmla="*/ 1597042 h 2052950"/>
              <a:gd name="connsiteX125" fmla="*/ 72927 w 1797805"/>
              <a:gd name="connsiteY125" fmla="*/ 1595995 h 2052950"/>
              <a:gd name="connsiteX126" fmla="*/ 96072 w 1797805"/>
              <a:gd name="connsiteY126" fmla="*/ 1587041 h 2052950"/>
              <a:gd name="connsiteX127" fmla="*/ 715197 w 1797805"/>
              <a:gd name="connsiteY127" fmla="*/ 1587041 h 2052950"/>
              <a:gd name="connsiteX128" fmla="*/ 767585 w 1797805"/>
              <a:gd name="connsiteY128" fmla="*/ 1508174 h 2052950"/>
              <a:gd name="connsiteX129" fmla="*/ 96072 w 1797805"/>
              <a:gd name="connsiteY129" fmla="*/ 1508174 h 2052950"/>
              <a:gd name="connsiteX130" fmla="*/ 71784 w 1797805"/>
              <a:gd name="connsiteY130" fmla="*/ 1498173 h 2052950"/>
              <a:gd name="connsiteX131" fmla="*/ 71784 w 1797805"/>
              <a:gd name="connsiteY131" fmla="*/ 1498173 h 2052950"/>
              <a:gd name="connsiteX132" fmla="*/ 61782 w 1797805"/>
              <a:gd name="connsiteY132" fmla="*/ 1473789 h 2052950"/>
              <a:gd name="connsiteX133" fmla="*/ 71784 w 1797805"/>
              <a:gd name="connsiteY133" fmla="*/ 1449500 h 2052950"/>
              <a:gd name="connsiteX134" fmla="*/ 72927 w 1797805"/>
              <a:gd name="connsiteY134" fmla="*/ 1448452 h 2052950"/>
              <a:gd name="connsiteX135" fmla="*/ 96072 w 1797805"/>
              <a:gd name="connsiteY135" fmla="*/ 1439499 h 2052950"/>
              <a:gd name="connsiteX136" fmla="*/ 180083 w 1797805"/>
              <a:gd name="connsiteY136" fmla="*/ 1439499 h 2052950"/>
              <a:gd name="connsiteX137" fmla="*/ 208658 w 1797805"/>
              <a:gd name="connsiteY137" fmla="*/ 1410924 h 2052950"/>
              <a:gd name="connsiteX138" fmla="*/ 208658 w 1797805"/>
              <a:gd name="connsiteY138" fmla="*/ 780655 h 2052950"/>
              <a:gd name="connsiteX139" fmla="*/ 180083 w 1797805"/>
              <a:gd name="connsiteY139" fmla="*/ 752080 h 2052950"/>
              <a:gd name="connsiteX140" fmla="*/ 96072 w 1797805"/>
              <a:gd name="connsiteY140" fmla="*/ 752080 h 2052950"/>
              <a:gd name="connsiteX141" fmla="*/ 71784 w 1797805"/>
              <a:gd name="connsiteY141" fmla="*/ 742078 h 2052950"/>
              <a:gd name="connsiteX142" fmla="*/ 71784 w 1797805"/>
              <a:gd name="connsiteY142" fmla="*/ 742078 h 2052950"/>
              <a:gd name="connsiteX143" fmla="*/ 71784 w 1797805"/>
              <a:gd name="connsiteY143" fmla="*/ 693501 h 2052950"/>
              <a:gd name="connsiteX144" fmla="*/ 72927 w 1797805"/>
              <a:gd name="connsiteY144" fmla="*/ 692358 h 2052950"/>
              <a:gd name="connsiteX145" fmla="*/ 96072 w 1797805"/>
              <a:gd name="connsiteY145" fmla="*/ 683500 h 2052950"/>
              <a:gd name="connsiteX146" fmla="*/ 96072 w 1797805"/>
              <a:gd name="connsiteY146" fmla="*/ 683500 h 2052950"/>
              <a:gd name="connsiteX147" fmla="*/ 1690176 w 1797805"/>
              <a:gd name="connsiteY147" fmla="*/ 683500 h 2052950"/>
              <a:gd name="connsiteX148" fmla="*/ 1690176 w 1797805"/>
              <a:gd name="connsiteY148" fmla="*/ 683500 h 2052950"/>
              <a:gd name="connsiteX149" fmla="*/ 1714465 w 1797805"/>
              <a:gd name="connsiteY149" fmla="*/ 693025 h 2052950"/>
              <a:gd name="connsiteX150" fmla="*/ 1714465 w 1797805"/>
              <a:gd name="connsiteY150" fmla="*/ 741602 h 2052950"/>
              <a:gd name="connsiteX151" fmla="*/ 1690176 w 1797805"/>
              <a:gd name="connsiteY151" fmla="*/ 751603 h 2052950"/>
              <a:gd name="connsiteX152" fmla="*/ 1564351 w 1797805"/>
              <a:gd name="connsiteY152" fmla="*/ 751603 h 2052950"/>
              <a:gd name="connsiteX153" fmla="*/ 1535776 w 1797805"/>
              <a:gd name="connsiteY153" fmla="*/ 780178 h 2052950"/>
              <a:gd name="connsiteX154" fmla="*/ 1457195 w 1797805"/>
              <a:gd name="connsiteY154" fmla="*/ 1260905 h 2052950"/>
              <a:gd name="connsiteX155" fmla="*/ 1266695 w 1797805"/>
              <a:gd name="connsiteY155" fmla="*/ 1287385 h 2052950"/>
              <a:gd name="connsiteX156" fmla="*/ 1182780 w 1797805"/>
              <a:gd name="connsiteY156" fmla="*/ 1344535 h 2052950"/>
              <a:gd name="connsiteX157" fmla="*/ 1266695 w 1797805"/>
              <a:gd name="connsiteY157" fmla="*/ 1402351 h 2052950"/>
              <a:gd name="connsiteX158" fmla="*/ 1647695 w 1797805"/>
              <a:gd name="connsiteY158" fmla="*/ 1402351 h 2052950"/>
              <a:gd name="connsiteX159" fmla="*/ 1731705 w 1797805"/>
              <a:gd name="connsiteY159" fmla="*/ 1344535 h 2052950"/>
              <a:gd name="connsiteX160" fmla="*/ 1647695 w 1797805"/>
              <a:gd name="connsiteY160" fmla="*/ 1287385 h 2052950"/>
              <a:gd name="connsiteX161" fmla="*/ 1457195 w 1797805"/>
              <a:gd name="connsiteY161" fmla="*/ 1260905 h 2052950"/>
              <a:gd name="connsiteX162" fmla="*/ 1338132 w 1797805"/>
              <a:gd name="connsiteY162" fmla="*/ 1731345 h 2052950"/>
              <a:gd name="connsiteX163" fmla="*/ 1391854 w 1797805"/>
              <a:gd name="connsiteY163" fmla="*/ 1738108 h 2052950"/>
              <a:gd name="connsiteX164" fmla="*/ 1457766 w 1797805"/>
              <a:gd name="connsiteY164" fmla="*/ 1741060 h 2052950"/>
              <a:gd name="connsiteX165" fmla="*/ 1609500 w 1797805"/>
              <a:gd name="connsiteY165" fmla="*/ 1724868 h 2052950"/>
              <a:gd name="connsiteX166" fmla="*/ 1712560 w 1797805"/>
              <a:gd name="connsiteY166" fmla="*/ 1683053 h 2052950"/>
              <a:gd name="connsiteX167" fmla="*/ 1712560 w 1797805"/>
              <a:gd name="connsiteY167" fmla="*/ 1683053 h 2052950"/>
              <a:gd name="connsiteX168" fmla="*/ 1726086 w 1797805"/>
              <a:gd name="connsiteY168" fmla="*/ 1670099 h 2052950"/>
              <a:gd name="connsiteX169" fmla="*/ 1726086 w 1797805"/>
              <a:gd name="connsiteY169" fmla="*/ 1670099 h 2052950"/>
              <a:gd name="connsiteX170" fmla="*/ 1731801 w 1797805"/>
              <a:gd name="connsiteY170" fmla="*/ 1657145 h 2052950"/>
              <a:gd name="connsiteX171" fmla="*/ 1729610 w 1797805"/>
              <a:gd name="connsiteY171" fmla="*/ 1649525 h 2052950"/>
              <a:gd name="connsiteX172" fmla="*/ 1727991 w 1797805"/>
              <a:gd name="connsiteY172" fmla="*/ 1646858 h 2052950"/>
              <a:gd name="connsiteX173" fmla="*/ 1676651 w 1797805"/>
              <a:gd name="connsiteY173" fmla="*/ 1669528 h 2052950"/>
              <a:gd name="connsiteX174" fmla="*/ 1602928 w 1797805"/>
              <a:gd name="connsiteY174" fmla="*/ 1689244 h 2052950"/>
              <a:gd name="connsiteX175" fmla="*/ 1532252 w 1797805"/>
              <a:gd name="connsiteY175" fmla="*/ 1698769 h 2052950"/>
              <a:gd name="connsiteX176" fmla="*/ 1457481 w 1797805"/>
              <a:gd name="connsiteY176" fmla="*/ 1702008 h 2052950"/>
              <a:gd name="connsiteX177" fmla="*/ 1388901 w 1797805"/>
              <a:gd name="connsiteY177" fmla="*/ 1699341 h 2052950"/>
              <a:gd name="connsiteX178" fmla="*/ 1336228 w 1797805"/>
              <a:gd name="connsiteY178" fmla="*/ 1693054 h 2052950"/>
              <a:gd name="connsiteX179" fmla="*/ 1336989 w 1797805"/>
              <a:gd name="connsiteY179" fmla="*/ 1702579 h 2052950"/>
              <a:gd name="connsiteX180" fmla="*/ 1337847 w 1797805"/>
              <a:gd name="connsiteY180" fmla="*/ 1725249 h 2052950"/>
              <a:gd name="connsiteX181" fmla="*/ 1458147 w 1797805"/>
              <a:gd name="connsiteY181" fmla="*/ 1845073 h 2052950"/>
              <a:gd name="connsiteX182" fmla="*/ 1648647 w 1797805"/>
              <a:gd name="connsiteY182" fmla="*/ 1818594 h 2052950"/>
              <a:gd name="connsiteX183" fmla="*/ 1732658 w 1797805"/>
              <a:gd name="connsiteY183" fmla="*/ 1761444 h 2052950"/>
              <a:gd name="connsiteX184" fmla="*/ 1730467 w 1797805"/>
              <a:gd name="connsiteY184" fmla="*/ 1753919 h 2052950"/>
              <a:gd name="connsiteX185" fmla="*/ 1728848 w 1797805"/>
              <a:gd name="connsiteY185" fmla="*/ 1750871 h 2052950"/>
              <a:gd name="connsiteX186" fmla="*/ 1615691 w 1797805"/>
              <a:gd name="connsiteY186" fmla="*/ 1790876 h 2052950"/>
              <a:gd name="connsiteX187" fmla="*/ 1458147 w 1797805"/>
              <a:gd name="connsiteY187" fmla="*/ 1806116 h 2052950"/>
              <a:gd name="connsiteX188" fmla="*/ 1388139 w 1797805"/>
              <a:gd name="connsiteY188" fmla="*/ 1803163 h 2052950"/>
              <a:gd name="connsiteX189" fmla="*/ 1330989 w 1797805"/>
              <a:gd name="connsiteY189" fmla="*/ 1796115 h 2052950"/>
              <a:gd name="connsiteX190" fmla="*/ 1326131 w 1797805"/>
              <a:gd name="connsiteY190" fmla="*/ 1815165 h 2052950"/>
              <a:gd name="connsiteX191" fmla="*/ 1320797 w 1797805"/>
              <a:gd name="connsiteY191" fmla="*/ 1832119 h 2052950"/>
              <a:gd name="connsiteX192" fmla="*/ 1381281 w 1797805"/>
              <a:gd name="connsiteY192" fmla="*/ 1841073 h 2052950"/>
              <a:gd name="connsiteX193" fmla="*/ 1458243 w 1797805"/>
              <a:gd name="connsiteY193" fmla="*/ 1844883 h 2052950"/>
              <a:gd name="connsiteX194" fmla="*/ 1322607 w 1797805"/>
              <a:gd name="connsiteY194" fmla="*/ 1624665 h 2052950"/>
              <a:gd name="connsiteX195" fmla="*/ 1324702 w 1797805"/>
              <a:gd name="connsiteY195" fmla="*/ 1625236 h 2052950"/>
              <a:gd name="connsiteX196" fmla="*/ 1458052 w 1797805"/>
              <a:gd name="connsiteY196" fmla="*/ 1637143 h 2052950"/>
              <a:gd name="connsiteX197" fmla="*/ 1458052 w 1797805"/>
              <a:gd name="connsiteY197" fmla="*/ 1637143 h 2052950"/>
              <a:gd name="connsiteX198" fmla="*/ 1591402 w 1797805"/>
              <a:gd name="connsiteY198" fmla="*/ 1625236 h 2052950"/>
              <a:gd name="connsiteX199" fmla="*/ 1663221 w 1797805"/>
              <a:gd name="connsiteY199" fmla="*/ 1605520 h 2052950"/>
              <a:gd name="connsiteX200" fmla="*/ 1713417 w 1797805"/>
              <a:gd name="connsiteY200" fmla="*/ 1579326 h 2052950"/>
              <a:gd name="connsiteX201" fmla="*/ 1713417 w 1797805"/>
              <a:gd name="connsiteY201" fmla="*/ 1579326 h 2052950"/>
              <a:gd name="connsiteX202" fmla="*/ 1728562 w 1797805"/>
              <a:gd name="connsiteY202" fmla="*/ 1564467 h 2052950"/>
              <a:gd name="connsiteX203" fmla="*/ 1728562 w 1797805"/>
              <a:gd name="connsiteY203" fmla="*/ 1563705 h 2052950"/>
              <a:gd name="connsiteX204" fmla="*/ 1732372 w 1797805"/>
              <a:gd name="connsiteY204" fmla="*/ 1553418 h 2052950"/>
              <a:gd name="connsiteX205" fmla="*/ 1730181 w 1797805"/>
              <a:gd name="connsiteY205" fmla="*/ 1545607 h 2052950"/>
              <a:gd name="connsiteX206" fmla="*/ 1728848 w 1797805"/>
              <a:gd name="connsiteY206" fmla="*/ 1542940 h 2052950"/>
              <a:gd name="connsiteX207" fmla="*/ 1677508 w 1797805"/>
              <a:gd name="connsiteY207" fmla="*/ 1565896 h 2052950"/>
              <a:gd name="connsiteX208" fmla="*/ 1603785 w 1797805"/>
              <a:gd name="connsiteY208" fmla="*/ 1584946 h 2052950"/>
              <a:gd name="connsiteX209" fmla="*/ 1533109 w 1797805"/>
              <a:gd name="connsiteY209" fmla="*/ 1594947 h 2052950"/>
              <a:gd name="connsiteX210" fmla="*/ 1458052 w 1797805"/>
              <a:gd name="connsiteY210" fmla="*/ 1598376 h 2052950"/>
              <a:gd name="connsiteX211" fmla="*/ 1384043 w 1797805"/>
              <a:gd name="connsiteY211" fmla="*/ 1595137 h 2052950"/>
              <a:gd name="connsiteX212" fmla="*/ 1314320 w 1797805"/>
              <a:gd name="connsiteY212" fmla="*/ 1585612 h 2052950"/>
              <a:gd name="connsiteX213" fmla="*/ 1306224 w 1797805"/>
              <a:gd name="connsiteY213" fmla="*/ 1583993 h 2052950"/>
              <a:gd name="connsiteX214" fmla="*/ 1312224 w 1797805"/>
              <a:gd name="connsiteY214" fmla="*/ 1597233 h 2052950"/>
              <a:gd name="connsiteX215" fmla="*/ 1322512 w 1797805"/>
              <a:gd name="connsiteY215" fmla="*/ 1624474 h 2052950"/>
              <a:gd name="connsiteX216" fmla="*/ 1322607 w 1797805"/>
              <a:gd name="connsiteY216" fmla="*/ 1521319 h 2052950"/>
              <a:gd name="connsiteX217" fmla="*/ 1324226 w 1797805"/>
              <a:gd name="connsiteY217" fmla="*/ 1521319 h 2052950"/>
              <a:gd name="connsiteX218" fmla="*/ 1457576 w 1797805"/>
              <a:gd name="connsiteY218" fmla="*/ 1533130 h 2052950"/>
              <a:gd name="connsiteX219" fmla="*/ 1457576 w 1797805"/>
              <a:gd name="connsiteY219" fmla="*/ 1533130 h 2052950"/>
              <a:gd name="connsiteX220" fmla="*/ 1591497 w 1797805"/>
              <a:gd name="connsiteY220" fmla="*/ 1521223 h 2052950"/>
              <a:gd name="connsiteX221" fmla="*/ 1663602 w 1797805"/>
              <a:gd name="connsiteY221" fmla="*/ 1501221 h 2052950"/>
              <a:gd name="connsiteX222" fmla="*/ 1713227 w 1797805"/>
              <a:gd name="connsiteY222" fmla="*/ 1475027 h 2052950"/>
              <a:gd name="connsiteX223" fmla="*/ 1713227 w 1797805"/>
              <a:gd name="connsiteY223" fmla="*/ 1475027 h 2052950"/>
              <a:gd name="connsiteX224" fmla="*/ 1728372 w 1797805"/>
              <a:gd name="connsiteY224" fmla="*/ 1460168 h 2052950"/>
              <a:gd name="connsiteX225" fmla="*/ 1732467 w 1797805"/>
              <a:gd name="connsiteY225" fmla="*/ 1449119 h 2052950"/>
              <a:gd name="connsiteX226" fmla="*/ 1730277 w 1797805"/>
              <a:gd name="connsiteY226" fmla="*/ 1441499 h 2052950"/>
              <a:gd name="connsiteX227" fmla="*/ 1728657 w 1797805"/>
              <a:gd name="connsiteY227" fmla="*/ 1438546 h 2052950"/>
              <a:gd name="connsiteX228" fmla="*/ 1615500 w 1797805"/>
              <a:gd name="connsiteY228" fmla="*/ 1478551 h 2052950"/>
              <a:gd name="connsiteX229" fmla="*/ 1300413 w 1797805"/>
              <a:gd name="connsiteY229" fmla="*/ 1478551 h 2052950"/>
              <a:gd name="connsiteX230" fmla="*/ 1187256 w 1797805"/>
              <a:gd name="connsiteY230" fmla="*/ 1438546 h 2052950"/>
              <a:gd name="connsiteX231" fmla="*/ 1185637 w 1797805"/>
              <a:gd name="connsiteY231" fmla="*/ 1441499 h 2052950"/>
              <a:gd name="connsiteX232" fmla="*/ 1183542 w 1797805"/>
              <a:gd name="connsiteY232" fmla="*/ 1447214 h 2052950"/>
              <a:gd name="connsiteX233" fmla="*/ 1215927 w 1797805"/>
              <a:gd name="connsiteY233" fmla="*/ 1470169 h 2052950"/>
              <a:gd name="connsiteX234" fmla="*/ 1247740 w 1797805"/>
              <a:gd name="connsiteY234" fmla="*/ 1499316 h 2052950"/>
              <a:gd name="connsiteX235" fmla="*/ 1281268 w 1797805"/>
              <a:gd name="connsiteY235" fmla="*/ 1510936 h 2052950"/>
              <a:gd name="connsiteX236" fmla="*/ 1322321 w 1797805"/>
              <a:gd name="connsiteY236" fmla="*/ 1520461 h 2052950"/>
              <a:gd name="connsiteX237" fmla="*/ 1011330 w 1797805"/>
              <a:gd name="connsiteY237" fmla="*/ 1988044 h 2052950"/>
              <a:gd name="connsiteX238" fmla="*/ 1273448 w 1797805"/>
              <a:gd name="connsiteY238" fmla="*/ 1725906 h 2052950"/>
              <a:gd name="connsiteX239" fmla="*/ 1011311 w 1797805"/>
              <a:gd name="connsiteY239" fmla="*/ 1463788 h 2052950"/>
              <a:gd name="connsiteX240" fmla="*/ 749192 w 1797805"/>
              <a:gd name="connsiteY240" fmla="*/ 1725925 h 2052950"/>
              <a:gd name="connsiteX241" fmla="*/ 826069 w 1797805"/>
              <a:gd name="connsiteY241" fmla="*/ 1911367 h 2052950"/>
              <a:gd name="connsiteX242" fmla="*/ 1011330 w 1797805"/>
              <a:gd name="connsiteY242" fmla="*/ 1988044 h 2052950"/>
              <a:gd name="connsiteX243" fmla="*/ 895601 w 1797805"/>
              <a:gd name="connsiteY243" fmla="*/ 71423 h 2052950"/>
              <a:gd name="connsiteX244" fmla="*/ 897982 w 1797805"/>
              <a:gd name="connsiteY244" fmla="*/ 71423 h 2052950"/>
              <a:gd name="connsiteX245" fmla="*/ 915318 w 1797805"/>
              <a:gd name="connsiteY245" fmla="*/ 74376 h 2052950"/>
              <a:gd name="connsiteX246" fmla="*/ 1701797 w 1797805"/>
              <a:gd name="connsiteY246" fmla="*/ 487951 h 2052950"/>
              <a:gd name="connsiteX247" fmla="*/ 1718847 w 1797805"/>
              <a:gd name="connsiteY247" fmla="*/ 514145 h 2052950"/>
              <a:gd name="connsiteX248" fmla="*/ 1690272 w 1797805"/>
              <a:gd name="connsiteY248" fmla="*/ 542720 h 2052950"/>
              <a:gd name="connsiteX249" fmla="*/ 96072 w 1797805"/>
              <a:gd name="connsiteY249" fmla="*/ 542720 h 2052950"/>
              <a:gd name="connsiteX250" fmla="*/ 71022 w 1797805"/>
              <a:gd name="connsiteY250" fmla="*/ 527575 h 2052950"/>
              <a:gd name="connsiteX251" fmla="*/ 82928 w 1797805"/>
              <a:gd name="connsiteY251" fmla="*/ 489475 h 2052950"/>
              <a:gd name="connsiteX252" fmla="*/ 871026 w 1797805"/>
              <a:gd name="connsiteY252" fmla="*/ 74376 h 2052950"/>
              <a:gd name="connsiteX253" fmla="*/ 888267 w 1797805"/>
              <a:gd name="connsiteY253" fmla="*/ 71137 h 2052950"/>
              <a:gd name="connsiteX254" fmla="*/ 890743 w 1797805"/>
              <a:gd name="connsiteY254" fmla="*/ 71137 h 2052950"/>
              <a:gd name="connsiteX255" fmla="*/ 893124 w 1797805"/>
              <a:gd name="connsiteY255" fmla="*/ 71137 h 2052950"/>
              <a:gd name="connsiteX256" fmla="*/ 696814 w 1797805"/>
              <a:gd name="connsiteY256" fmla="*/ 1409781 h 2052950"/>
              <a:gd name="connsiteX257" fmla="*/ 696814 w 1797805"/>
              <a:gd name="connsiteY257" fmla="*/ 780655 h 2052950"/>
              <a:gd name="connsiteX258" fmla="*/ 725389 w 1797805"/>
              <a:gd name="connsiteY258" fmla="*/ 752080 h 2052950"/>
              <a:gd name="connsiteX259" fmla="*/ 809114 w 1797805"/>
              <a:gd name="connsiteY259" fmla="*/ 752080 h 2052950"/>
              <a:gd name="connsiteX260" fmla="*/ 837689 w 1797805"/>
              <a:gd name="connsiteY260" fmla="*/ 780655 h 2052950"/>
              <a:gd name="connsiteX261" fmla="*/ 837689 w 1797805"/>
              <a:gd name="connsiteY261" fmla="*/ 1409781 h 2052950"/>
              <a:gd name="connsiteX262" fmla="*/ 809114 w 1797805"/>
              <a:gd name="connsiteY262" fmla="*/ 1438356 h 2052950"/>
              <a:gd name="connsiteX263" fmla="*/ 725389 w 1797805"/>
              <a:gd name="connsiteY263" fmla="*/ 1438356 h 2052950"/>
              <a:gd name="connsiteX264" fmla="*/ 696814 w 1797805"/>
              <a:gd name="connsiteY264" fmla="*/ 1409781 h 2052950"/>
              <a:gd name="connsiteX265" fmla="*/ 628044 w 1797805"/>
              <a:gd name="connsiteY265" fmla="*/ 780655 h 2052950"/>
              <a:gd name="connsiteX266" fmla="*/ 628044 w 1797805"/>
              <a:gd name="connsiteY266" fmla="*/ 1409781 h 2052950"/>
              <a:gd name="connsiteX267" fmla="*/ 599469 w 1797805"/>
              <a:gd name="connsiteY267" fmla="*/ 1438356 h 2052950"/>
              <a:gd name="connsiteX268" fmla="*/ 515458 w 1797805"/>
              <a:gd name="connsiteY268" fmla="*/ 1438356 h 2052950"/>
              <a:gd name="connsiteX269" fmla="*/ 486883 w 1797805"/>
              <a:gd name="connsiteY269" fmla="*/ 1409781 h 2052950"/>
              <a:gd name="connsiteX270" fmla="*/ 486883 w 1797805"/>
              <a:gd name="connsiteY270" fmla="*/ 780655 h 2052950"/>
              <a:gd name="connsiteX271" fmla="*/ 515458 w 1797805"/>
              <a:gd name="connsiteY271" fmla="*/ 752080 h 2052950"/>
              <a:gd name="connsiteX272" fmla="*/ 599469 w 1797805"/>
              <a:gd name="connsiteY272" fmla="*/ 752080 h 2052950"/>
              <a:gd name="connsiteX273" fmla="*/ 628044 w 1797805"/>
              <a:gd name="connsiteY273" fmla="*/ 780655 h 2052950"/>
              <a:gd name="connsiteX274" fmla="*/ 277047 w 1797805"/>
              <a:gd name="connsiteY274" fmla="*/ 1409781 h 2052950"/>
              <a:gd name="connsiteX275" fmla="*/ 277047 w 1797805"/>
              <a:gd name="connsiteY275" fmla="*/ 780655 h 2052950"/>
              <a:gd name="connsiteX276" fmla="*/ 305622 w 1797805"/>
              <a:gd name="connsiteY276" fmla="*/ 752080 h 2052950"/>
              <a:gd name="connsiteX277" fmla="*/ 389538 w 1797805"/>
              <a:gd name="connsiteY277" fmla="*/ 752080 h 2052950"/>
              <a:gd name="connsiteX278" fmla="*/ 418113 w 1797805"/>
              <a:gd name="connsiteY278" fmla="*/ 780655 h 2052950"/>
              <a:gd name="connsiteX279" fmla="*/ 418113 w 1797805"/>
              <a:gd name="connsiteY279" fmla="*/ 1409781 h 2052950"/>
              <a:gd name="connsiteX280" fmla="*/ 389538 w 1797805"/>
              <a:gd name="connsiteY280" fmla="*/ 1438356 h 2052950"/>
              <a:gd name="connsiteX281" fmla="*/ 305622 w 1797805"/>
              <a:gd name="connsiteY281" fmla="*/ 1438356 h 2052950"/>
              <a:gd name="connsiteX282" fmla="*/ 277047 w 1797805"/>
              <a:gd name="connsiteY282" fmla="*/ 1409781 h 205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1797805" h="2052950">
                <a:moveTo>
                  <a:pt x="1734372" y="427563"/>
                </a:moveTo>
                <a:lnTo>
                  <a:pt x="942845" y="11130"/>
                </a:lnTo>
                <a:cubicBezTo>
                  <a:pt x="910841" y="-4181"/>
                  <a:pt x="873531" y="-3759"/>
                  <a:pt x="841880" y="12273"/>
                </a:cubicBezTo>
                <a:lnTo>
                  <a:pt x="51305" y="428325"/>
                </a:lnTo>
                <a:cubicBezTo>
                  <a:pt x="11766" y="449146"/>
                  <a:pt x="-8322" y="494371"/>
                  <a:pt x="2727" y="537672"/>
                </a:cubicBezTo>
                <a:cubicBezTo>
                  <a:pt x="13434" y="581030"/>
                  <a:pt x="52267" y="611538"/>
                  <a:pt x="96930" y="611681"/>
                </a:cubicBezTo>
                <a:lnTo>
                  <a:pt x="1690748" y="611681"/>
                </a:lnTo>
                <a:cubicBezTo>
                  <a:pt x="1712408" y="611672"/>
                  <a:pt x="1733429" y="604318"/>
                  <a:pt x="1750374" y="590821"/>
                </a:cubicBezTo>
                <a:cubicBezTo>
                  <a:pt x="1767605" y="577601"/>
                  <a:pt x="1779721" y="558817"/>
                  <a:pt x="1784664" y="537672"/>
                </a:cubicBezTo>
                <a:cubicBezTo>
                  <a:pt x="1789980" y="516612"/>
                  <a:pt x="1788103" y="494390"/>
                  <a:pt x="1779330" y="474521"/>
                </a:cubicBezTo>
                <a:cubicBezTo>
                  <a:pt x="1770701" y="455623"/>
                  <a:pt x="1756337" y="439926"/>
                  <a:pt x="1738278" y="429658"/>
                </a:cubicBezTo>
                <a:cubicBezTo>
                  <a:pt x="1736773" y="429058"/>
                  <a:pt x="1735306" y="428363"/>
                  <a:pt x="1733896" y="427563"/>
                </a:cubicBezTo>
                <a:close/>
                <a:moveTo>
                  <a:pt x="881790" y="1715914"/>
                </a:moveTo>
                <a:lnTo>
                  <a:pt x="910936" y="1715914"/>
                </a:lnTo>
                <a:lnTo>
                  <a:pt x="910936" y="1586851"/>
                </a:lnTo>
                <a:cubicBezTo>
                  <a:pt x="909050" y="1568325"/>
                  <a:pt x="922538" y="1551770"/>
                  <a:pt x="941054" y="1549884"/>
                </a:cubicBezTo>
                <a:cubicBezTo>
                  <a:pt x="943359" y="1549646"/>
                  <a:pt x="945683" y="1549655"/>
                  <a:pt x="947988" y="1549894"/>
                </a:cubicBezTo>
                <a:lnTo>
                  <a:pt x="1043810" y="1549894"/>
                </a:lnTo>
                <a:cubicBezTo>
                  <a:pt x="1062631" y="1549560"/>
                  <a:pt x="1081396" y="1552132"/>
                  <a:pt x="1099436" y="1557514"/>
                </a:cubicBezTo>
                <a:cubicBezTo>
                  <a:pt x="1114952" y="1561943"/>
                  <a:pt x="1129259" y="1569858"/>
                  <a:pt x="1141251" y="1580659"/>
                </a:cubicBezTo>
                <a:cubicBezTo>
                  <a:pt x="1152357" y="1590984"/>
                  <a:pt x="1161044" y="1603634"/>
                  <a:pt x="1166682" y="1617712"/>
                </a:cubicBezTo>
                <a:cubicBezTo>
                  <a:pt x="1172464" y="1632685"/>
                  <a:pt x="1175312" y="1648620"/>
                  <a:pt x="1175064" y="1664670"/>
                </a:cubicBezTo>
                <a:cubicBezTo>
                  <a:pt x="1175169" y="1678519"/>
                  <a:pt x="1172979" y="1692292"/>
                  <a:pt x="1168587" y="1705437"/>
                </a:cubicBezTo>
                <a:cubicBezTo>
                  <a:pt x="1166435" y="1711857"/>
                  <a:pt x="1163730" y="1718067"/>
                  <a:pt x="1160491" y="1724011"/>
                </a:cubicBezTo>
                <a:cubicBezTo>
                  <a:pt x="1156957" y="1730230"/>
                  <a:pt x="1152871" y="1736126"/>
                  <a:pt x="1148299" y="1741632"/>
                </a:cubicBezTo>
                <a:cubicBezTo>
                  <a:pt x="1143003" y="1747909"/>
                  <a:pt x="1136812" y="1753367"/>
                  <a:pt x="1129916" y="1757824"/>
                </a:cubicBezTo>
                <a:cubicBezTo>
                  <a:pt x="1122487" y="1762596"/>
                  <a:pt x="1114524" y="1766502"/>
                  <a:pt x="1106199" y="1769445"/>
                </a:cubicBezTo>
                <a:cubicBezTo>
                  <a:pt x="1096769" y="1772826"/>
                  <a:pt x="1086996" y="1775160"/>
                  <a:pt x="1077052" y="1776398"/>
                </a:cubicBezTo>
                <a:cubicBezTo>
                  <a:pt x="1066051" y="1778084"/>
                  <a:pt x="1054935" y="1778913"/>
                  <a:pt x="1043810" y="1778875"/>
                </a:cubicBezTo>
                <a:lnTo>
                  <a:pt x="983040" y="1778875"/>
                </a:lnTo>
                <a:lnTo>
                  <a:pt x="983040" y="1797448"/>
                </a:lnTo>
                <a:lnTo>
                  <a:pt x="1070004" y="1797448"/>
                </a:lnTo>
                <a:cubicBezTo>
                  <a:pt x="1078348" y="1797534"/>
                  <a:pt x="1086311" y="1800963"/>
                  <a:pt x="1092102" y="1806973"/>
                </a:cubicBezTo>
                <a:cubicBezTo>
                  <a:pt x="1098064" y="1812917"/>
                  <a:pt x="1101484" y="1820937"/>
                  <a:pt x="1101627" y="1829357"/>
                </a:cubicBezTo>
                <a:cubicBezTo>
                  <a:pt x="1101627" y="1846664"/>
                  <a:pt x="1087596" y="1860694"/>
                  <a:pt x="1070289" y="1860694"/>
                </a:cubicBezTo>
                <a:lnTo>
                  <a:pt x="983326" y="1860694"/>
                </a:lnTo>
                <a:lnTo>
                  <a:pt x="983326" y="1883173"/>
                </a:lnTo>
                <a:cubicBezTo>
                  <a:pt x="983393" y="1887784"/>
                  <a:pt x="982478" y="1892365"/>
                  <a:pt x="980659" y="1896604"/>
                </a:cubicBezTo>
                <a:lnTo>
                  <a:pt x="980659" y="1896604"/>
                </a:lnTo>
                <a:cubicBezTo>
                  <a:pt x="979011" y="1900975"/>
                  <a:pt x="976449" y="1904938"/>
                  <a:pt x="973134" y="1908224"/>
                </a:cubicBezTo>
                <a:cubicBezTo>
                  <a:pt x="969801" y="1911625"/>
                  <a:pt x="965857" y="1914368"/>
                  <a:pt x="961514" y="1916320"/>
                </a:cubicBezTo>
                <a:cubicBezTo>
                  <a:pt x="957047" y="1918168"/>
                  <a:pt x="952256" y="1919102"/>
                  <a:pt x="947417" y="1919082"/>
                </a:cubicBezTo>
                <a:cubicBezTo>
                  <a:pt x="942607" y="1919168"/>
                  <a:pt x="937835" y="1918225"/>
                  <a:pt x="933415" y="1916320"/>
                </a:cubicBezTo>
                <a:cubicBezTo>
                  <a:pt x="928967" y="1914406"/>
                  <a:pt x="924928" y="1911653"/>
                  <a:pt x="921509" y="1908224"/>
                </a:cubicBezTo>
                <a:cubicBezTo>
                  <a:pt x="918261" y="1904881"/>
                  <a:pt x="915699" y="1900937"/>
                  <a:pt x="913984" y="1896604"/>
                </a:cubicBezTo>
                <a:cubicBezTo>
                  <a:pt x="912136" y="1892375"/>
                  <a:pt x="911193" y="1887793"/>
                  <a:pt x="911222" y="1883173"/>
                </a:cubicBezTo>
                <a:lnTo>
                  <a:pt x="911222" y="1860694"/>
                </a:lnTo>
                <a:lnTo>
                  <a:pt x="882075" y="1860694"/>
                </a:lnTo>
                <a:cubicBezTo>
                  <a:pt x="864769" y="1860694"/>
                  <a:pt x="850738" y="1846664"/>
                  <a:pt x="850738" y="1829357"/>
                </a:cubicBezTo>
                <a:cubicBezTo>
                  <a:pt x="850881" y="1820937"/>
                  <a:pt x="854301" y="1812917"/>
                  <a:pt x="860263" y="1806973"/>
                </a:cubicBezTo>
                <a:cubicBezTo>
                  <a:pt x="866064" y="1800982"/>
                  <a:pt x="874017" y="1797553"/>
                  <a:pt x="882361" y="1797448"/>
                </a:cubicBezTo>
                <a:lnTo>
                  <a:pt x="911508" y="1797448"/>
                </a:lnTo>
                <a:lnTo>
                  <a:pt x="911508" y="1779351"/>
                </a:lnTo>
                <a:lnTo>
                  <a:pt x="882361" y="1779351"/>
                </a:lnTo>
                <a:cubicBezTo>
                  <a:pt x="874017" y="1779246"/>
                  <a:pt x="866064" y="1775817"/>
                  <a:pt x="860263" y="1769826"/>
                </a:cubicBezTo>
                <a:cubicBezTo>
                  <a:pt x="847957" y="1757510"/>
                  <a:pt x="847957" y="1737565"/>
                  <a:pt x="860263" y="1725249"/>
                </a:cubicBezTo>
                <a:cubicBezTo>
                  <a:pt x="866045" y="1719229"/>
                  <a:pt x="874017" y="1715800"/>
                  <a:pt x="882361" y="1715724"/>
                </a:cubicBezTo>
                <a:close/>
                <a:moveTo>
                  <a:pt x="1043715" y="1715914"/>
                </a:moveTo>
                <a:cubicBezTo>
                  <a:pt x="1059078" y="1717267"/>
                  <a:pt x="1074366" y="1712628"/>
                  <a:pt x="1086387" y="1702960"/>
                </a:cubicBezTo>
                <a:cubicBezTo>
                  <a:pt x="1096178" y="1692092"/>
                  <a:pt x="1100979" y="1677614"/>
                  <a:pt x="1099626" y="1663051"/>
                </a:cubicBezTo>
                <a:cubicBezTo>
                  <a:pt x="1100960" y="1649087"/>
                  <a:pt x="1096245" y="1635209"/>
                  <a:pt x="1086672" y="1624951"/>
                </a:cubicBezTo>
                <a:cubicBezTo>
                  <a:pt x="1074376" y="1615654"/>
                  <a:pt x="1059069" y="1611244"/>
                  <a:pt x="1043715" y="1612568"/>
                </a:cubicBezTo>
                <a:lnTo>
                  <a:pt x="982945" y="1612568"/>
                </a:lnTo>
                <a:lnTo>
                  <a:pt x="982945" y="1715629"/>
                </a:lnTo>
                <a:close/>
                <a:moveTo>
                  <a:pt x="1011044" y="1398160"/>
                </a:moveTo>
                <a:cubicBezTo>
                  <a:pt x="1023236" y="1398217"/>
                  <a:pt x="1035418" y="1398951"/>
                  <a:pt x="1047525" y="1400351"/>
                </a:cubicBezTo>
                <a:lnTo>
                  <a:pt x="1047525" y="780655"/>
                </a:lnTo>
                <a:cubicBezTo>
                  <a:pt x="1047525" y="764872"/>
                  <a:pt x="1034733" y="752080"/>
                  <a:pt x="1018950" y="752080"/>
                </a:cubicBezTo>
                <a:lnTo>
                  <a:pt x="935225" y="752080"/>
                </a:lnTo>
                <a:cubicBezTo>
                  <a:pt x="919442" y="752080"/>
                  <a:pt x="906650" y="764872"/>
                  <a:pt x="906650" y="780655"/>
                </a:cubicBezTo>
                <a:lnTo>
                  <a:pt x="906650" y="1409781"/>
                </a:lnTo>
                <a:cubicBezTo>
                  <a:pt x="906545" y="1411610"/>
                  <a:pt x="906736" y="1413448"/>
                  <a:pt x="907221" y="1415210"/>
                </a:cubicBezTo>
                <a:cubicBezTo>
                  <a:pt x="940530" y="1404123"/>
                  <a:pt x="975373" y="1398370"/>
                  <a:pt x="1010472" y="1398160"/>
                </a:cubicBezTo>
                <a:close/>
                <a:moveTo>
                  <a:pt x="1116962" y="1416448"/>
                </a:moveTo>
                <a:lnTo>
                  <a:pt x="1124296" y="1418925"/>
                </a:lnTo>
                <a:cubicBezTo>
                  <a:pt x="1125553" y="1415629"/>
                  <a:pt x="1127087" y="1412448"/>
                  <a:pt x="1128868" y="1409400"/>
                </a:cubicBezTo>
                <a:cubicBezTo>
                  <a:pt x="1131107" y="1405295"/>
                  <a:pt x="1133621" y="1401351"/>
                  <a:pt x="1136393" y="1397589"/>
                </a:cubicBezTo>
                <a:cubicBezTo>
                  <a:pt x="1131402" y="1391017"/>
                  <a:pt x="1127249" y="1383844"/>
                  <a:pt x="1124011" y="1376253"/>
                </a:cubicBezTo>
                <a:cubicBezTo>
                  <a:pt x="1119981" y="1366471"/>
                  <a:pt x="1117972" y="1355974"/>
                  <a:pt x="1118105" y="1345392"/>
                </a:cubicBezTo>
                <a:cubicBezTo>
                  <a:pt x="1118105" y="1299005"/>
                  <a:pt x="1156967" y="1263096"/>
                  <a:pt x="1215831" y="1238236"/>
                </a:cubicBezTo>
                <a:cubicBezTo>
                  <a:pt x="1229386" y="1232521"/>
                  <a:pt x="1243254" y="1227558"/>
                  <a:pt x="1257361" y="1223377"/>
                </a:cubicBezTo>
                <a:lnTo>
                  <a:pt x="1257361" y="780655"/>
                </a:lnTo>
                <a:cubicBezTo>
                  <a:pt x="1257361" y="764872"/>
                  <a:pt x="1244568" y="752080"/>
                  <a:pt x="1228786" y="752080"/>
                </a:cubicBezTo>
                <a:lnTo>
                  <a:pt x="1144775" y="752080"/>
                </a:lnTo>
                <a:cubicBezTo>
                  <a:pt x="1128992" y="752080"/>
                  <a:pt x="1116200" y="764872"/>
                  <a:pt x="1116200" y="780655"/>
                </a:cubicBezTo>
                <a:lnTo>
                  <a:pt x="1116200" y="1409781"/>
                </a:lnTo>
                <a:cubicBezTo>
                  <a:pt x="1116124" y="1411857"/>
                  <a:pt x="1116286" y="1413934"/>
                  <a:pt x="1116676" y="1415972"/>
                </a:cubicBezTo>
                <a:close/>
                <a:moveTo>
                  <a:pt x="1325940" y="1206898"/>
                </a:moveTo>
                <a:cubicBezTo>
                  <a:pt x="1369394" y="1199497"/>
                  <a:pt x="1413399" y="1195802"/>
                  <a:pt x="1457481" y="1195849"/>
                </a:cubicBezTo>
                <a:lnTo>
                  <a:pt x="1467006" y="1195849"/>
                </a:lnTo>
                <a:lnTo>
                  <a:pt x="1467006" y="780655"/>
                </a:lnTo>
                <a:cubicBezTo>
                  <a:pt x="1467006" y="764872"/>
                  <a:pt x="1454214" y="752080"/>
                  <a:pt x="1438431" y="752080"/>
                </a:cubicBezTo>
                <a:lnTo>
                  <a:pt x="1354515" y="752080"/>
                </a:lnTo>
                <a:cubicBezTo>
                  <a:pt x="1338733" y="752080"/>
                  <a:pt x="1325940" y="764872"/>
                  <a:pt x="1325940" y="780655"/>
                </a:cubicBezTo>
                <a:close/>
                <a:moveTo>
                  <a:pt x="1535490" y="1199564"/>
                </a:moveTo>
                <a:cubicBezTo>
                  <a:pt x="1591583" y="1204317"/>
                  <a:pt x="1646704" y="1217147"/>
                  <a:pt x="1699130" y="1237664"/>
                </a:cubicBezTo>
                <a:cubicBezTo>
                  <a:pt x="1757899" y="1262524"/>
                  <a:pt x="1796856" y="1298434"/>
                  <a:pt x="1796856" y="1344820"/>
                </a:cubicBezTo>
                <a:cubicBezTo>
                  <a:pt x="1796818" y="1355393"/>
                  <a:pt x="1794780" y="1365861"/>
                  <a:pt x="1790856" y="1375681"/>
                </a:cubicBezTo>
                <a:cubicBezTo>
                  <a:pt x="1787560" y="1383244"/>
                  <a:pt x="1783407" y="1390407"/>
                  <a:pt x="1778473" y="1397017"/>
                </a:cubicBezTo>
                <a:cubicBezTo>
                  <a:pt x="1783398" y="1403704"/>
                  <a:pt x="1787551" y="1410924"/>
                  <a:pt x="1790856" y="1418544"/>
                </a:cubicBezTo>
                <a:cubicBezTo>
                  <a:pt x="1798857" y="1438013"/>
                  <a:pt x="1798857" y="1459844"/>
                  <a:pt x="1790856" y="1479313"/>
                </a:cubicBezTo>
                <a:lnTo>
                  <a:pt x="1790856" y="1479885"/>
                </a:lnTo>
                <a:cubicBezTo>
                  <a:pt x="1787703" y="1487286"/>
                  <a:pt x="1783636" y="1494258"/>
                  <a:pt x="1778759" y="1500649"/>
                </a:cubicBezTo>
                <a:cubicBezTo>
                  <a:pt x="1783645" y="1507393"/>
                  <a:pt x="1787798" y="1514642"/>
                  <a:pt x="1791141" y="1522271"/>
                </a:cubicBezTo>
                <a:cubicBezTo>
                  <a:pt x="1799142" y="1541740"/>
                  <a:pt x="1799142" y="1563571"/>
                  <a:pt x="1791141" y="1583041"/>
                </a:cubicBezTo>
                <a:cubicBezTo>
                  <a:pt x="1787903" y="1590756"/>
                  <a:pt x="1783645" y="1597995"/>
                  <a:pt x="1778473" y="1604567"/>
                </a:cubicBezTo>
                <a:cubicBezTo>
                  <a:pt x="1783645" y="1611177"/>
                  <a:pt x="1787903" y="1618445"/>
                  <a:pt x="1791141" y="1626189"/>
                </a:cubicBezTo>
                <a:cubicBezTo>
                  <a:pt x="1795085" y="1635800"/>
                  <a:pt x="1797123" y="1646087"/>
                  <a:pt x="1797142" y="1656478"/>
                </a:cubicBezTo>
                <a:cubicBezTo>
                  <a:pt x="1797114" y="1666927"/>
                  <a:pt x="1795075" y="1677281"/>
                  <a:pt x="1791141" y="1686958"/>
                </a:cubicBezTo>
                <a:cubicBezTo>
                  <a:pt x="1787846" y="1694664"/>
                  <a:pt x="1783588" y="1701932"/>
                  <a:pt x="1778473" y="1708580"/>
                </a:cubicBezTo>
                <a:cubicBezTo>
                  <a:pt x="1783798" y="1715362"/>
                  <a:pt x="1788189" y="1722830"/>
                  <a:pt x="1791522" y="1730773"/>
                </a:cubicBezTo>
                <a:cubicBezTo>
                  <a:pt x="1795437" y="1740460"/>
                  <a:pt x="1797476" y="1750804"/>
                  <a:pt x="1797523" y="1761253"/>
                </a:cubicBezTo>
                <a:cubicBezTo>
                  <a:pt x="1797523" y="1807735"/>
                  <a:pt x="1758566" y="1843645"/>
                  <a:pt x="1699797" y="1868695"/>
                </a:cubicBezTo>
                <a:cubicBezTo>
                  <a:pt x="1634646" y="1895937"/>
                  <a:pt x="1544730" y="1910320"/>
                  <a:pt x="1458147" y="1910320"/>
                </a:cubicBezTo>
                <a:cubicBezTo>
                  <a:pt x="1428182" y="1910300"/>
                  <a:pt x="1398235" y="1908776"/>
                  <a:pt x="1368422" y="1905748"/>
                </a:cubicBezTo>
                <a:cubicBezTo>
                  <a:pt x="1342809" y="1902842"/>
                  <a:pt x="1317378" y="1898585"/>
                  <a:pt x="1292222" y="1892984"/>
                </a:cubicBezTo>
                <a:cubicBezTo>
                  <a:pt x="1263533" y="1940619"/>
                  <a:pt x="1223432" y="1980357"/>
                  <a:pt x="1175541" y="2008618"/>
                </a:cubicBezTo>
                <a:cubicBezTo>
                  <a:pt x="1019159" y="2099362"/>
                  <a:pt x="818820" y="2046156"/>
                  <a:pt x="728075" y="1889765"/>
                </a:cubicBezTo>
                <a:cubicBezTo>
                  <a:pt x="699195" y="1839987"/>
                  <a:pt x="683936" y="1783475"/>
                  <a:pt x="683860" y="1725916"/>
                </a:cubicBezTo>
                <a:lnTo>
                  <a:pt x="683860" y="1725916"/>
                </a:lnTo>
                <a:cubicBezTo>
                  <a:pt x="683860" y="1702103"/>
                  <a:pt x="686508" y="1678367"/>
                  <a:pt x="691766" y="1655145"/>
                </a:cubicBezTo>
                <a:lnTo>
                  <a:pt x="96072" y="1655145"/>
                </a:lnTo>
                <a:cubicBezTo>
                  <a:pt x="87043" y="1655288"/>
                  <a:pt x="78318" y="1651859"/>
                  <a:pt x="71784" y="1645620"/>
                </a:cubicBezTo>
                <a:lnTo>
                  <a:pt x="71784" y="1645620"/>
                </a:lnTo>
                <a:cubicBezTo>
                  <a:pt x="58439" y="1632180"/>
                  <a:pt x="58439" y="1610482"/>
                  <a:pt x="71784" y="1597042"/>
                </a:cubicBezTo>
                <a:lnTo>
                  <a:pt x="72927" y="1595995"/>
                </a:lnTo>
                <a:cubicBezTo>
                  <a:pt x="79232" y="1590184"/>
                  <a:pt x="87500" y="1586984"/>
                  <a:pt x="96072" y="1587041"/>
                </a:cubicBezTo>
                <a:lnTo>
                  <a:pt x="715197" y="1587041"/>
                </a:lnTo>
                <a:cubicBezTo>
                  <a:pt x="728723" y="1558342"/>
                  <a:pt x="746373" y="1531777"/>
                  <a:pt x="767585" y="1508174"/>
                </a:cubicBezTo>
                <a:lnTo>
                  <a:pt x="96072" y="1508174"/>
                </a:lnTo>
                <a:cubicBezTo>
                  <a:pt x="86957" y="1508241"/>
                  <a:pt x="78203" y="1504631"/>
                  <a:pt x="71784" y="1498173"/>
                </a:cubicBezTo>
                <a:lnTo>
                  <a:pt x="71784" y="1498173"/>
                </a:lnTo>
                <a:cubicBezTo>
                  <a:pt x="65278" y="1491734"/>
                  <a:pt x="61668" y="1482933"/>
                  <a:pt x="61782" y="1473789"/>
                </a:cubicBezTo>
                <a:cubicBezTo>
                  <a:pt x="61820" y="1464702"/>
                  <a:pt x="65411" y="1455987"/>
                  <a:pt x="71784" y="1449500"/>
                </a:cubicBezTo>
                <a:lnTo>
                  <a:pt x="72927" y="1448452"/>
                </a:lnTo>
                <a:cubicBezTo>
                  <a:pt x="79299" y="1442756"/>
                  <a:pt x="87528" y="1439566"/>
                  <a:pt x="96072" y="1439499"/>
                </a:cubicBezTo>
                <a:lnTo>
                  <a:pt x="180083" y="1439499"/>
                </a:lnTo>
                <a:cubicBezTo>
                  <a:pt x="195866" y="1439499"/>
                  <a:pt x="208658" y="1426707"/>
                  <a:pt x="208658" y="1410924"/>
                </a:cubicBezTo>
                <a:lnTo>
                  <a:pt x="208658" y="780655"/>
                </a:lnTo>
                <a:cubicBezTo>
                  <a:pt x="208658" y="764872"/>
                  <a:pt x="195866" y="752080"/>
                  <a:pt x="180083" y="752080"/>
                </a:cubicBezTo>
                <a:lnTo>
                  <a:pt x="96072" y="752080"/>
                </a:lnTo>
                <a:cubicBezTo>
                  <a:pt x="86976" y="752089"/>
                  <a:pt x="78241" y="748498"/>
                  <a:pt x="71784" y="742078"/>
                </a:cubicBezTo>
                <a:lnTo>
                  <a:pt x="71784" y="742078"/>
                </a:lnTo>
                <a:cubicBezTo>
                  <a:pt x="58439" y="728639"/>
                  <a:pt x="58439" y="706941"/>
                  <a:pt x="71784" y="693501"/>
                </a:cubicBezTo>
                <a:lnTo>
                  <a:pt x="72927" y="692358"/>
                </a:lnTo>
                <a:cubicBezTo>
                  <a:pt x="79261" y="686614"/>
                  <a:pt x="87519" y="683452"/>
                  <a:pt x="96072" y="683500"/>
                </a:cubicBezTo>
                <a:lnTo>
                  <a:pt x="96072" y="683500"/>
                </a:lnTo>
                <a:lnTo>
                  <a:pt x="1690176" y="683500"/>
                </a:lnTo>
                <a:lnTo>
                  <a:pt x="1690176" y="683500"/>
                </a:lnTo>
                <a:cubicBezTo>
                  <a:pt x="1699225" y="683252"/>
                  <a:pt x="1707988" y="686690"/>
                  <a:pt x="1714465" y="693025"/>
                </a:cubicBezTo>
                <a:cubicBezTo>
                  <a:pt x="1727810" y="706464"/>
                  <a:pt x="1727810" y="728162"/>
                  <a:pt x="1714465" y="741602"/>
                </a:cubicBezTo>
                <a:cubicBezTo>
                  <a:pt x="1708045" y="748069"/>
                  <a:pt x="1699292" y="751679"/>
                  <a:pt x="1690176" y="751603"/>
                </a:cubicBezTo>
                <a:lnTo>
                  <a:pt x="1564351" y="751603"/>
                </a:lnTo>
                <a:cubicBezTo>
                  <a:pt x="1548568" y="751603"/>
                  <a:pt x="1535776" y="764395"/>
                  <a:pt x="1535776" y="780178"/>
                </a:cubicBezTo>
                <a:close/>
                <a:moveTo>
                  <a:pt x="1457195" y="1260905"/>
                </a:moveTo>
                <a:cubicBezTo>
                  <a:pt x="1392711" y="1259838"/>
                  <a:pt x="1328445" y="1268773"/>
                  <a:pt x="1266695" y="1287385"/>
                </a:cubicBezTo>
                <a:cubicBezTo>
                  <a:pt x="1212688" y="1305196"/>
                  <a:pt x="1182780" y="1327580"/>
                  <a:pt x="1182780" y="1344535"/>
                </a:cubicBezTo>
                <a:cubicBezTo>
                  <a:pt x="1182780" y="1361489"/>
                  <a:pt x="1212688" y="1384540"/>
                  <a:pt x="1266695" y="1402351"/>
                </a:cubicBezTo>
                <a:cubicBezTo>
                  <a:pt x="1391244" y="1437661"/>
                  <a:pt x="1523146" y="1437661"/>
                  <a:pt x="1647695" y="1402351"/>
                </a:cubicBezTo>
                <a:cubicBezTo>
                  <a:pt x="1701702" y="1384540"/>
                  <a:pt x="1731705" y="1362156"/>
                  <a:pt x="1731705" y="1344535"/>
                </a:cubicBezTo>
                <a:cubicBezTo>
                  <a:pt x="1731705" y="1326913"/>
                  <a:pt x="1701702" y="1304911"/>
                  <a:pt x="1647695" y="1287385"/>
                </a:cubicBezTo>
                <a:cubicBezTo>
                  <a:pt x="1585935" y="1268792"/>
                  <a:pt x="1521679" y="1259857"/>
                  <a:pt x="1457195" y="1260905"/>
                </a:cubicBezTo>
                <a:close/>
                <a:moveTo>
                  <a:pt x="1338132" y="1731345"/>
                </a:moveTo>
                <a:cubicBezTo>
                  <a:pt x="1355087" y="1734298"/>
                  <a:pt x="1373184" y="1736488"/>
                  <a:pt x="1391854" y="1738108"/>
                </a:cubicBezTo>
                <a:cubicBezTo>
                  <a:pt x="1413475" y="1740013"/>
                  <a:pt x="1435287" y="1741060"/>
                  <a:pt x="1457766" y="1741060"/>
                </a:cubicBezTo>
                <a:cubicBezTo>
                  <a:pt x="1508792" y="1741298"/>
                  <a:pt x="1559674" y="1735869"/>
                  <a:pt x="1609500" y="1724868"/>
                </a:cubicBezTo>
                <a:cubicBezTo>
                  <a:pt x="1653505" y="1715343"/>
                  <a:pt x="1689891" y="1700293"/>
                  <a:pt x="1712560" y="1683053"/>
                </a:cubicBezTo>
                <a:lnTo>
                  <a:pt x="1712560" y="1683053"/>
                </a:lnTo>
                <a:cubicBezTo>
                  <a:pt x="1717504" y="1679215"/>
                  <a:pt x="1722028" y="1674871"/>
                  <a:pt x="1726086" y="1670099"/>
                </a:cubicBezTo>
                <a:lnTo>
                  <a:pt x="1726086" y="1670099"/>
                </a:lnTo>
                <a:cubicBezTo>
                  <a:pt x="1729448" y="1666584"/>
                  <a:pt x="1731477" y="1662003"/>
                  <a:pt x="1731801" y="1657145"/>
                </a:cubicBezTo>
                <a:cubicBezTo>
                  <a:pt x="1731696" y="1654469"/>
                  <a:pt x="1730944" y="1651849"/>
                  <a:pt x="1729610" y="1649525"/>
                </a:cubicBezTo>
                <a:cubicBezTo>
                  <a:pt x="1729315" y="1648506"/>
                  <a:pt x="1728762" y="1647582"/>
                  <a:pt x="1727991" y="1646858"/>
                </a:cubicBezTo>
                <a:cubicBezTo>
                  <a:pt x="1711569" y="1655888"/>
                  <a:pt x="1694387" y="1663479"/>
                  <a:pt x="1676651" y="1669528"/>
                </a:cubicBezTo>
                <a:cubicBezTo>
                  <a:pt x="1652600" y="1677919"/>
                  <a:pt x="1627959" y="1684510"/>
                  <a:pt x="1602928" y="1689244"/>
                </a:cubicBezTo>
                <a:cubicBezTo>
                  <a:pt x="1580258" y="1693531"/>
                  <a:pt x="1556541" y="1696769"/>
                  <a:pt x="1532252" y="1698769"/>
                </a:cubicBezTo>
                <a:cubicBezTo>
                  <a:pt x="1507963" y="1700770"/>
                  <a:pt x="1482531" y="1702008"/>
                  <a:pt x="1457481" y="1702008"/>
                </a:cubicBezTo>
                <a:cubicBezTo>
                  <a:pt x="1433954" y="1702008"/>
                  <a:pt x="1411284" y="1701151"/>
                  <a:pt x="1388901" y="1699341"/>
                </a:cubicBezTo>
                <a:cubicBezTo>
                  <a:pt x="1370994" y="1697722"/>
                  <a:pt x="1353468" y="1695531"/>
                  <a:pt x="1336228" y="1693054"/>
                </a:cubicBezTo>
                <a:cubicBezTo>
                  <a:pt x="1336228" y="1696102"/>
                  <a:pt x="1336228" y="1699341"/>
                  <a:pt x="1336989" y="1702579"/>
                </a:cubicBezTo>
                <a:cubicBezTo>
                  <a:pt x="1337561" y="1710390"/>
                  <a:pt x="1337847" y="1717629"/>
                  <a:pt x="1337847" y="1725249"/>
                </a:cubicBezTo>
                <a:close/>
                <a:moveTo>
                  <a:pt x="1458147" y="1845073"/>
                </a:moveTo>
                <a:cubicBezTo>
                  <a:pt x="1522641" y="1846235"/>
                  <a:pt x="1586916" y="1837301"/>
                  <a:pt x="1648647" y="1818594"/>
                </a:cubicBezTo>
                <a:cubicBezTo>
                  <a:pt x="1702654" y="1800782"/>
                  <a:pt x="1732658" y="1778303"/>
                  <a:pt x="1732658" y="1761444"/>
                </a:cubicBezTo>
                <a:cubicBezTo>
                  <a:pt x="1732563" y="1758796"/>
                  <a:pt x="1731810" y="1756205"/>
                  <a:pt x="1730467" y="1753919"/>
                </a:cubicBezTo>
                <a:lnTo>
                  <a:pt x="1728848" y="1750871"/>
                </a:lnTo>
                <a:cubicBezTo>
                  <a:pt x="1693339" y="1769788"/>
                  <a:pt x="1655201" y="1783275"/>
                  <a:pt x="1615691" y="1790876"/>
                </a:cubicBezTo>
                <a:cubicBezTo>
                  <a:pt x="1563856" y="1801477"/>
                  <a:pt x="1511049" y="1806592"/>
                  <a:pt x="1458147" y="1806116"/>
                </a:cubicBezTo>
                <a:cubicBezTo>
                  <a:pt x="1434335" y="1806116"/>
                  <a:pt x="1411094" y="1805068"/>
                  <a:pt x="1388139" y="1803163"/>
                </a:cubicBezTo>
                <a:cubicBezTo>
                  <a:pt x="1369089" y="1801544"/>
                  <a:pt x="1349562" y="1799163"/>
                  <a:pt x="1330989" y="1796115"/>
                </a:cubicBezTo>
                <a:cubicBezTo>
                  <a:pt x="1329655" y="1802401"/>
                  <a:pt x="1328036" y="1808878"/>
                  <a:pt x="1326131" y="1815165"/>
                </a:cubicBezTo>
                <a:cubicBezTo>
                  <a:pt x="1324226" y="1821451"/>
                  <a:pt x="1322702" y="1826500"/>
                  <a:pt x="1320797" y="1832119"/>
                </a:cubicBezTo>
                <a:cubicBezTo>
                  <a:pt x="1339847" y="1835929"/>
                  <a:pt x="1360421" y="1838882"/>
                  <a:pt x="1381281" y="1841073"/>
                </a:cubicBezTo>
                <a:cubicBezTo>
                  <a:pt x="1406846" y="1843721"/>
                  <a:pt x="1432535" y="1844988"/>
                  <a:pt x="1458243" y="1844883"/>
                </a:cubicBezTo>
                <a:close/>
                <a:moveTo>
                  <a:pt x="1322607" y="1624665"/>
                </a:moveTo>
                <a:lnTo>
                  <a:pt x="1324702" y="1625236"/>
                </a:lnTo>
                <a:cubicBezTo>
                  <a:pt x="1368689" y="1633323"/>
                  <a:pt x="1413332" y="1637304"/>
                  <a:pt x="1458052" y="1637143"/>
                </a:cubicBezTo>
                <a:lnTo>
                  <a:pt x="1458052" y="1637143"/>
                </a:lnTo>
                <a:cubicBezTo>
                  <a:pt x="1502772" y="1637285"/>
                  <a:pt x="1547416" y="1633304"/>
                  <a:pt x="1591402" y="1625236"/>
                </a:cubicBezTo>
                <a:cubicBezTo>
                  <a:pt x="1615853" y="1620683"/>
                  <a:pt x="1639875" y="1614092"/>
                  <a:pt x="1663221" y="1605520"/>
                </a:cubicBezTo>
                <a:cubicBezTo>
                  <a:pt x="1681052" y="1599081"/>
                  <a:pt x="1697939" y="1590270"/>
                  <a:pt x="1713417" y="1579326"/>
                </a:cubicBezTo>
                <a:lnTo>
                  <a:pt x="1713417" y="1579326"/>
                </a:lnTo>
                <a:cubicBezTo>
                  <a:pt x="1719123" y="1575097"/>
                  <a:pt x="1724228" y="1570096"/>
                  <a:pt x="1728562" y="1564467"/>
                </a:cubicBezTo>
                <a:lnTo>
                  <a:pt x="1728562" y="1563705"/>
                </a:lnTo>
                <a:cubicBezTo>
                  <a:pt x="1730858" y="1560743"/>
                  <a:pt x="1732182" y="1557152"/>
                  <a:pt x="1732372" y="1553418"/>
                </a:cubicBezTo>
                <a:cubicBezTo>
                  <a:pt x="1732305" y="1550675"/>
                  <a:pt x="1731553" y="1547989"/>
                  <a:pt x="1730181" y="1545607"/>
                </a:cubicBezTo>
                <a:cubicBezTo>
                  <a:pt x="1730181" y="1544750"/>
                  <a:pt x="1729324" y="1543988"/>
                  <a:pt x="1728848" y="1542940"/>
                </a:cubicBezTo>
                <a:cubicBezTo>
                  <a:pt x="1712379" y="1551961"/>
                  <a:pt x="1695215" y="1559638"/>
                  <a:pt x="1677508" y="1565896"/>
                </a:cubicBezTo>
                <a:cubicBezTo>
                  <a:pt x="1653448" y="1574097"/>
                  <a:pt x="1628807" y="1580459"/>
                  <a:pt x="1603785" y="1584946"/>
                </a:cubicBezTo>
                <a:cubicBezTo>
                  <a:pt x="1580430" y="1589575"/>
                  <a:pt x="1556836" y="1592918"/>
                  <a:pt x="1533109" y="1594947"/>
                </a:cubicBezTo>
                <a:cubicBezTo>
                  <a:pt x="1508535" y="1597328"/>
                  <a:pt x="1483389" y="1598376"/>
                  <a:pt x="1458052" y="1598376"/>
                </a:cubicBezTo>
                <a:cubicBezTo>
                  <a:pt x="1432716" y="1598376"/>
                  <a:pt x="1408332" y="1597328"/>
                  <a:pt x="1384043" y="1595137"/>
                </a:cubicBezTo>
                <a:cubicBezTo>
                  <a:pt x="1360650" y="1593213"/>
                  <a:pt x="1337371" y="1590032"/>
                  <a:pt x="1314320" y="1585612"/>
                </a:cubicBezTo>
                <a:lnTo>
                  <a:pt x="1306224" y="1583993"/>
                </a:lnTo>
                <a:cubicBezTo>
                  <a:pt x="1308414" y="1588375"/>
                  <a:pt x="1310320" y="1592661"/>
                  <a:pt x="1312224" y="1597233"/>
                </a:cubicBezTo>
                <a:cubicBezTo>
                  <a:pt x="1316034" y="1606186"/>
                  <a:pt x="1319463" y="1615330"/>
                  <a:pt x="1322512" y="1624474"/>
                </a:cubicBezTo>
                <a:close/>
                <a:moveTo>
                  <a:pt x="1322607" y="1521319"/>
                </a:moveTo>
                <a:lnTo>
                  <a:pt x="1324226" y="1521319"/>
                </a:lnTo>
                <a:cubicBezTo>
                  <a:pt x="1368213" y="1529358"/>
                  <a:pt x="1412856" y="1533311"/>
                  <a:pt x="1457576" y="1533130"/>
                </a:cubicBezTo>
                <a:lnTo>
                  <a:pt x="1457576" y="1533130"/>
                </a:lnTo>
                <a:cubicBezTo>
                  <a:pt x="1502486" y="1533311"/>
                  <a:pt x="1547320" y="1529329"/>
                  <a:pt x="1591497" y="1521223"/>
                </a:cubicBezTo>
                <a:cubicBezTo>
                  <a:pt x="1616024" y="1516461"/>
                  <a:pt x="1640132" y="1509774"/>
                  <a:pt x="1663602" y="1501221"/>
                </a:cubicBezTo>
                <a:cubicBezTo>
                  <a:pt x="1681309" y="1494906"/>
                  <a:pt x="1698025" y="1486086"/>
                  <a:pt x="1713227" y="1475027"/>
                </a:cubicBezTo>
                <a:lnTo>
                  <a:pt x="1713227" y="1475027"/>
                </a:lnTo>
                <a:cubicBezTo>
                  <a:pt x="1718980" y="1470846"/>
                  <a:pt x="1724086" y="1465835"/>
                  <a:pt x="1728372" y="1460168"/>
                </a:cubicBezTo>
                <a:cubicBezTo>
                  <a:pt x="1730829" y="1456987"/>
                  <a:pt x="1732258" y="1453129"/>
                  <a:pt x="1732467" y="1449119"/>
                </a:cubicBezTo>
                <a:cubicBezTo>
                  <a:pt x="1732363" y="1446443"/>
                  <a:pt x="1731610" y="1443823"/>
                  <a:pt x="1730277" y="1441499"/>
                </a:cubicBezTo>
                <a:cubicBezTo>
                  <a:pt x="1729705" y="1440451"/>
                  <a:pt x="1729229" y="1439689"/>
                  <a:pt x="1728657" y="1438546"/>
                </a:cubicBezTo>
                <a:cubicBezTo>
                  <a:pt x="1693082" y="1457301"/>
                  <a:pt x="1654962" y="1470779"/>
                  <a:pt x="1615500" y="1478551"/>
                </a:cubicBezTo>
                <a:cubicBezTo>
                  <a:pt x="1511544" y="1499763"/>
                  <a:pt x="1404369" y="1499763"/>
                  <a:pt x="1300413" y="1478551"/>
                </a:cubicBezTo>
                <a:cubicBezTo>
                  <a:pt x="1260961" y="1470750"/>
                  <a:pt x="1222851" y="1457272"/>
                  <a:pt x="1187256" y="1438546"/>
                </a:cubicBezTo>
                <a:cubicBezTo>
                  <a:pt x="1186771" y="1439566"/>
                  <a:pt x="1186237" y="1440547"/>
                  <a:pt x="1185637" y="1441499"/>
                </a:cubicBezTo>
                <a:cubicBezTo>
                  <a:pt x="1184694" y="1443299"/>
                  <a:pt x="1183989" y="1445223"/>
                  <a:pt x="1183542" y="1447214"/>
                </a:cubicBezTo>
                <a:cubicBezTo>
                  <a:pt x="1194752" y="1454263"/>
                  <a:pt x="1205563" y="1461930"/>
                  <a:pt x="1215927" y="1470169"/>
                </a:cubicBezTo>
                <a:cubicBezTo>
                  <a:pt x="1227109" y="1479237"/>
                  <a:pt x="1237729" y="1488962"/>
                  <a:pt x="1247740" y="1499316"/>
                </a:cubicBezTo>
                <a:cubicBezTo>
                  <a:pt x="1258027" y="1503412"/>
                  <a:pt x="1269362" y="1507412"/>
                  <a:pt x="1281268" y="1510936"/>
                </a:cubicBezTo>
                <a:cubicBezTo>
                  <a:pt x="1293174" y="1514461"/>
                  <a:pt x="1307462" y="1517699"/>
                  <a:pt x="1322321" y="1520461"/>
                </a:cubicBezTo>
                <a:close/>
                <a:moveTo>
                  <a:pt x="1011330" y="1988044"/>
                </a:moveTo>
                <a:cubicBezTo>
                  <a:pt x="1156100" y="1988044"/>
                  <a:pt x="1273458" y="1870677"/>
                  <a:pt x="1273448" y="1725906"/>
                </a:cubicBezTo>
                <a:cubicBezTo>
                  <a:pt x="1273448" y="1581136"/>
                  <a:pt x="1156081" y="1463788"/>
                  <a:pt x="1011311" y="1463788"/>
                </a:cubicBezTo>
                <a:cubicBezTo>
                  <a:pt x="866540" y="1463788"/>
                  <a:pt x="749192" y="1581155"/>
                  <a:pt x="749192" y="1725925"/>
                </a:cubicBezTo>
                <a:cubicBezTo>
                  <a:pt x="749192" y="1795486"/>
                  <a:pt x="776853" y="1862199"/>
                  <a:pt x="826069" y="1911367"/>
                </a:cubicBezTo>
                <a:cubicBezTo>
                  <a:pt x="875093" y="1960659"/>
                  <a:pt x="941807" y="1988263"/>
                  <a:pt x="1011330" y="1988044"/>
                </a:cubicBezTo>
                <a:close/>
                <a:moveTo>
                  <a:pt x="895601" y="71423"/>
                </a:moveTo>
                <a:lnTo>
                  <a:pt x="897982" y="71423"/>
                </a:lnTo>
                <a:cubicBezTo>
                  <a:pt x="903926" y="70364"/>
                  <a:pt x="910060" y="71408"/>
                  <a:pt x="915318" y="74376"/>
                </a:cubicBezTo>
                <a:lnTo>
                  <a:pt x="1701797" y="487951"/>
                </a:lnTo>
                <a:cubicBezTo>
                  <a:pt x="1712074" y="492638"/>
                  <a:pt x="1718723" y="502848"/>
                  <a:pt x="1718847" y="514145"/>
                </a:cubicBezTo>
                <a:cubicBezTo>
                  <a:pt x="1718847" y="529928"/>
                  <a:pt x="1706055" y="542720"/>
                  <a:pt x="1690272" y="542720"/>
                </a:cubicBezTo>
                <a:lnTo>
                  <a:pt x="96072" y="542720"/>
                </a:lnTo>
                <a:cubicBezTo>
                  <a:pt x="85576" y="542653"/>
                  <a:pt x="75956" y="536843"/>
                  <a:pt x="71022" y="527575"/>
                </a:cubicBezTo>
                <a:cubicBezTo>
                  <a:pt x="63992" y="513745"/>
                  <a:pt x="69279" y="496838"/>
                  <a:pt x="82928" y="489475"/>
                </a:cubicBezTo>
                <a:lnTo>
                  <a:pt x="871026" y="74376"/>
                </a:lnTo>
                <a:cubicBezTo>
                  <a:pt x="876275" y="71477"/>
                  <a:pt x="882323" y="70343"/>
                  <a:pt x="888267" y="71137"/>
                </a:cubicBezTo>
                <a:cubicBezTo>
                  <a:pt x="889086" y="71315"/>
                  <a:pt x="889924" y="71315"/>
                  <a:pt x="890743" y="71137"/>
                </a:cubicBezTo>
                <a:lnTo>
                  <a:pt x="893124" y="71137"/>
                </a:lnTo>
                <a:close/>
                <a:moveTo>
                  <a:pt x="696814" y="1409781"/>
                </a:moveTo>
                <a:lnTo>
                  <a:pt x="696814" y="780655"/>
                </a:lnTo>
                <a:cubicBezTo>
                  <a:pt x="696814" y="764872"/>
                  <a:pt x="709606" y="752080"/>
                  <a:pt x="725389" y="752080"/>
                </a:cubicBezTo>
                <a:lnTo>
                  <a:pt x="809114" y="752080"/>
                </a:lnTo>
                <a:cubicBezTo>
                  <a:pt x="824897" y="752080"/>
                  <a:pt x="837689" y="764872"/>
                  <a:pt x="837689" y="780655"/>
                </a:cubicBezTo>
                <a:lnTo>
                  <a:pt x="837689" y="1409781"/>
                </a:lnTo>
                <a:cubicBezTo>
                  <a:pt x="837689" y="1425564"/>
                  <a:pt x="824897" y="1438356"/>
                  <a:pt x="809114" y="1438356"/>
                </a:cubicBezTo>
                <a:lnTo>
                  <a:pt x="725389" y="1438356"/>
                </a:lnTo>
                <a:cubicBezTo>
                  <a:pt x="709606" y="1438356"/>
                  <a:pt x="696814" y="1425564"/>
                  <a:pt x="696814" y="1409781"/>
                </a:cubicBezTo>
                <a:close/>
                <a:moveTo>
                  <a:pt x="628044" y="780655"/>
                </a:moveTo>
                <a:lnTo>
                  <a:pt x="628044" y="1409781"/>
                </a:lnTo>
                <a:cubicBezTo>
                  <a:pt x="628044" y="1425564"/>
                  <a:pt x="615251" y="1438356"/>
                  <a:pt x="599469" y="1438356"/>
                </a:cubicBezTo>
                <a:lnTo>
                  <a:pt x="515458" y="1438356"/>
                </a:lnTo>
                <a:cubicBezTo>
                  <a:pt x="499675" y="1438356"/>
                  <a:pt x="486883" y="1425564"/>
                  <a:pt x="486883" y="1409781"/>
                </a:cubicBezTo>
                <a:lnTo>
                  <a:pt x="486883" y="780655"/>
                </a:lnTo>
                <a:cubicBezTo>
                  <a:pt x="486883" y="764872"/>
                  <a:pt x="499675" y="752080"/>
                  <a:pt x="515458" y="752080"/>
                </a:cubicBezTo>
                <a:lnTo>
                  <a:pt x="599469" y="752080"/>
                </a:lnTo>
                <a:cubicBezTo>
                  <a:pt x="615251" y="752080"/>
                  <a:pt x="628044" y="764872"/>
                  <a:pt x="628044" y="780655"/>
                </a:cubicBezTo>
                <a:close/>
                <a:moveTo>
                  <a:pt x="277047" y="1409781"/>
                </a:moveTo>
                <a:lnTo>
                  <a:pt x="277047" y="780655"/>
                </a:lnTo>
                <a:cubicBezTo>
                  <a:pt x="277047" y="764872"/>
                  <a:pt x="289839" y="752080"/>
                  <a:pt x="305622" y="752080"/>
                </a:cubicBezTo>
                <a:lnTo>
                  <a:pt x="389538" y="752080"/>
                </a:lnTo>
                <a:cubicBezTo>
                  <a:pt x="405321" y="752080"/>
                  <a:pt x="418113" y="764872"/>
                  <a:pt x="418113" y="780655"/>
                </a:cubicBezTo>
                <a:lnTo>
                  <a:pt x="418113" y="1409781"/>
                </a:lnTo>
                <a:cubicBezTo>
                  <a:pt x="418113" y="1425564"/>
                  <a:pt x="405321" y="1438356"/>
                  <a:pt x="389538" y="1438356"/>
                </a:cubicBezTo>
                <a:lnTo>
                  <a:pt x="305622" y="1438356"/>
                </a:lnTo>
                <a:cubicBezTo>
                  <a:pt x="289839" y="1438356"/>
                  <a:pt x="277047" y="1425564"/>
                  <a:pt x="277047" y="1409781"/>
                </a:cubicBezTo>
                <a:close/>
              </a:path>
            </a:pathLst>
          </a:custGeom>
          <a:solidFill>
            <a:srgbClr val="D4572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063" name="Группа 1062">
            <a:extLst>
              <a:ext uri="{FF2B5EF4-FFF2-40B4-BE49-F238E27FC236}">
                <a16:creationId xmlns:a16="http://schemas.microsoft.com/office/drawing/2014/main" id="{8EF818EB-9793-0B6F-F20C-C83426CDA5B8}"/>
              </a:ext>
            </a:extLst>
          </p:cNvPr>
          <p:cNvGrpSpPr/>
          <p:nvPr/>
        </p:nvGrpSpPr>
        <p:grpSpPr>
          <a:xfrm>
            <a:off x="1389779" y="2000412"/>
            <a:ext cx="2088232" cy="432048"/>
            <a:chOff x="1703512" y="1916832"/>
            <a:chExt cx="2088232" cy="432048"/>
          </a:xfrm>
        </p:grpSpPr>
        <p:sp>
          <p:nvSpPr>
            <p:cNvPr id="1058" name="Прямоугольник: скругленные углы 1057">
              <a:extLst>
                <a:ext uri="{FF2B5EF4-FFF2-40B4-BE49-F238E27FC236}">
                  <a16:creationId xmlns:a16="http://schemas.microsoft.com/office/drawing/2014/main" id="{2C03F1A6-796E-666D-4F69-D07A0A619EAB}"/>
                </a:ext>
              </a:extLst>
            </p:cNvPr>
            <p:cNvSpPr/>
            <p:nvPr/>
          </p:nvSpPr>
          <p:spPr>
            <a:xfrm>
              <a:off x="1703512" y="1916832"/>
              <a:ext cx="2088232" cy="4320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0" name="Прямоугольник: скругленные углы 1059">
              <a:extLst>
                <a:ext uri="{FF2B5EF4-FFF2-40B4-BE49-F238E27FC236}">
                  <a16:creationId xmlns:a16="http://schemas.microsoft.com/office/drawing/2014/main" id="{8C40A5C1-FCC6-7848-D0DA-7D6C40967D8A}"/>
                </a:ext>
              </a:extLst>
            </p:cNvPr>
            <p:cNvSpPr/>
            <p:nvPr/>
          </p:nvSpPr>
          <p:spPr>
            <a:xfrm>
              <a:off x="1781781" y="1998762"/>
              <a:ext cx="268188" cy="26818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B065D448-E400-42EB-AEBC-AFC449323AB2}"/>
                </a:ext>
              </a:extLst>
            </p:cNvPr>
            <p:cNvSpPr txBox="1"/>
            <p:nvPr/>
          </p:nvSpPr>
          <p:spPr>
            <a:xfrm>
              <a:off x="2074005" y="1948190"/>
              <a:ext cx="1638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Запланирован</a:t>
              </a:r>
            </a:p>
          </p:txBody>
        </p:sp>
      </p:grpSp>
      <p:sp>
        <p:nvSpPr>
          <p:cNvPr id="1062" name="TextBox 1061">
            <a:extLst>
              <a:ext uri="{FF2B5EF4-FFF2-40B4-BE49-F238E27FC236}">
                <a16:creationId xmlns:a16="http://schemas.microsoft.com/office/drawing/2014/main" id="{4162B630-03CD-A1FB-7D94-0159F5A52EA3}"/>
              </a:ext>
            </a:extLst>
          </p:cNvPr>
          <p:cNvSpPr txBox="1"/>
          <p:nvPr/>
        </p:nvSpPr>
        <p:spPr>
          <a:xfrm>
            <a:off x="1315679" y="1370231"/>
            <a:ext cx="18648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Учреждение</a:t>
            </a:r>
          </a:p>
        </p:txBody>
      </p: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5124F6FB-F9C4-09CE-ED63-E6364F71D2C9}"/>
              </a:ext>
            </a:extLst>
          </p:cNvPr>
          <p:cNvGrpSpPr/>
          <p:nvPr/>
        </p:nvGrpSpPr>
        <p:grpSpPr>
          <a:xfrm>
            <a:off x="5002074" y="2003684"/>
            <a:ext cx="2304256" cy="432048"/>
            <a:chOff x="1703512" y="1916832"/>
            <a:chExt cx="2304256" cy="432048"/>
          </a:xfrm>
        </p:grpSpPr>
        <p:sp>
          <p:nvSpPr>
            <p:cNvPr id="1068" name="Прямоугольник: скругленные углы 1067">
              <a:extLst>
                <a:ext uri="{FF2B5EF4-FFF2-40B4-BE49-F238E27FC236}">
                  <a16:creationId xmlns:a16="http://schemas.microsoft.com/office/drawing/2014/main" id="{02603AD5-CFCB-8928-9AE2-4E9FF74657A0}"/>
                </a:ext>
              </a:extLst>
            </p:cNvPr>
            <p:cNvSpPr/>
            <p:nvPr/>
          </p:nvSpPr>
          <p:spPr>
            <a:xfrm>
              <a:off x="1703512" y="1916832"/>
              <a:ext cx="2304256" cy="4320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9" name="Прямоугольник: скругленные углы 1068">
              <a:extLst>
                <a:ext uri="{FF2B5EF4-FFF2-40B4-BE49-F238E27FC236}">
                  <a16:creationId xmlns:a16="http://schemas.microsoft.com/office/drawing/2014/main" id="{7C4ED5E4-29CD-61F1-DA7D-2EAAAFF83387}"/>
                </a:ext>
              </a:extLst>
            </p:cNvPr>
            <p:cNvSpPr/>
            <p:nvPr/>
          </p:nvSpPr>
          <p:spPr>
            <a:xfrm>
              <a:off x="1781781" y="1998762"/>
              <a:ext cx="268188" cy="268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0" name="TextBox 1069">
              <a:extLst>
                <a:ext uri="{FF2B5EF4-FFF2-40B4-BE49-F238E27FC236}">
                  <a16:creationId xmlns:a16="http://schemas.microsoft.com/office/drawing/2014/main" id="{57E06977-EA37-930B-D56A-A16E9220D421}"/>
                </a:ext>
              </a:extLst>
            </p:cNvPr>
            <p:cNvSpPr txBox="1"/>
            <p:nvPr/>
          </p:nvSpPr>
          <p:spPr>
            <a:xfrm>
              <a:off x="2074005" y="1948190"/>
              <a:ext cx="182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Редактирование</a:t>
              </a:r>
            </a:p>
          </p:txBody>
        </p:sp>
      </p:grpSp>
      <p:grpSp>
        <p:nvGrpSpPr>
          <p:cNvPr id="1072" name="Группа 1071">
            <a:extLst>
              <a:ext uri="{FF2B5EF4-FFF2-40B4-BE49-F238E27FC236}">
                <a16:creationId xmlns:a16="http://schemas.microsoft.com/office/drawing/2014/main" id="{C425A2B3-39F3-1888-1C05-DF79214DA69B}"/>
              </a:ext>
            </a:extLst>
          </p:cNvPr>
          <p:cNvGrpSpPr/>
          <p:nvPr/>
        </p:nvGrpSpPr>
        <p:grpSpPr>
          <a:xfrm>
            <a:off x="8830393" y="2003684"/>
            <a:ext cx="2304256" cy="432048"/>
            <a:chOff x="1703512" y="1916832"/>
            <a:chExt cx="2304256" cy="432048"/>
          </a:xfrm>
        </p:grpSpPr>
        <p:sp>
          <p:nvSpPr>
            <p:cNvPr id="1073" name="Прямоугольник: скругленные углы 1072">
              <a:extLst>
                <a:ext uri="{FF2B5EF4-FFF2-40B4-BE49-F238E27FC236}">
                  <a16:creationId xmlns:a16="http://schemas.microsoft.com/office/drawing/2014/main" id="{CF362797-07AF-1DCD-BB7D-47D8F3DFE4DF}"/>
                </a:ext>
              </a:extLst>
            </p:cNvPr>
            <p:cNvSpPr/>
            <p:nvPr/>
          </p:nvSpPr>
          <p:spPr>
            <a:xfrm>
              <a:off x="1703512" y="1916832"/>
              <a:ext cx="2304256" cy="4320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Прямоугольник: скругленные углы 1077">
              <a:extLst>
                <a:ext uri="{FF2B5EF4-FFF2-40B4-BE49-F238E27FC236}">
                  <a16:creationId xmlns:a16="http://schemas.microsoft.com/office/drawing/2014/main" id="{5C9938BF-29AF-372B-7C67-0A46851A0447}"/>
                </a:ext>
              </a:extLst>
            </p:cNvPr>
            <p:cNvSpPr/>
            <p:nvPr/>
          </p:nvSpPr>
          <p:spPr>
            <a:xfrm>
              <a:off x="1781781" y="1998762"/>
              <a:ext cx="268188" cy="268188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D19344FC-7784-219A-B69E-BDBF29E90B7A}"/>
                </a:ext>
              </a:extLst>
            </p:cNvPr>
            <p:cNvSpPr txBox="1"/>
            <p:nvPr/>
          </p:nvSpPr>
          <p:spPr>
            <a:xfrm>
              <a:off x="2074005" y="1948190"/>
              <a:ext cx="1907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Готов к проверке</a:t>
              </a:r>
            </a:p>
          </p:txBody>
        </p:sp>
      </p:grpSp>
      <p:grpSp>
        <p:nvGrpSpPr>
          <p:cNvPr id="1081" name="Группа 1080">
            <a:extLst>
              <a:ext uri="{FF2B5EF4-FFF2-40B4-BE49-F238E27FC236}">
                <a16:creationId xmlns:a16="http://schemas.microsoft.com/office/drawing/2014/main" id="{3D980C5E-6378-FF99-9984-EDA05E68CAF9}"/>
              </a:ext>
            </a:extLst>
          </p:cNvPr>
          <p:cNvGrpSpPr/>
          <p:nvPr/>
        </p:nvGrpSpPr>
        <p:grpSpPr>
          <a:xfrm>
            <a:off x="1389779" y="3487240"/>
            <a:ext cx="2088232" cy="432048"/>
            <a:chOff x="1703512" y="1916832"/>
            <a:chExt cx="2088232" cy="432048"/>
          </a:xfrm>
        </p:grpSpPr>
        <p:sp>
          <p:nvSpPr>
            <p:cNvPr id="1082" name="Прямоугольник: скругленные углы 1081">
              <a:extLst>
                <a:ext uri="{FF2B5EF4-FFF2-40B4-BE49-F238E27FC236}">
                  <a16:creationId xmlns:a16="http://schemas.microsoft.com/office/drawing/2014/main" id="{B5CF2EC1-B565-7332-8665-0CBB2728DA09}"/>
                </a:ext>
              </a:extLst>
            </p:cNvPr>
            <p:cNvSpPr/>
            <p:nvPr/>
          </p:nvSpPr>
          <p:spPr>
            <a:xfrm>
              <a:off x="1703512" y="1916832"/>
              <a:ext cx="2088232" cy="4320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3" name="Прямоугольник: скругленные углы 1082">
              <a:extLst>
                <a:ext uri="{FF2B5EF4-FFF2-40B4-BE49-F238E27FC236}">
                  <a16:creationId xmlns:a16="http://schemas.microsoft.com/office/drawing/2014/main" id="{CCB36A19-28EE-2AEA-2AB4-87AB01C24BA2}"/>
                </a:ext>
              </a:extLst>
            </p:cNvPr>
            <p:cNvSpPr/>
            <p:nvPr/>
          </p:nvSpPr>
          <p:spPr>
            <a:xfrm>
              <a:off x="1781781" y="1998762"/>
              <a:ext cx="268188" cy="268188"/>
            </a:xfrm>
            <a:prstGeom prst="roundRect">
              <a:avLst>
                <a:gd name="adj" fmla="val 50000"/>
              </a:avLst>
            </a:prstGeom>
            <a:solidFill>
              <a:srgbClr val="C19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4" name="TextBox 1083">
              <a:extLst>
                <a:ext uri="{FF2B5EF4-FFF2-40B4-BE49-F238E27FC236}">
                  <a16:creationId xmlns:a16="http://schemas.microsoft.com/office/drawing/2014/main" id="{1E81F7E9-B49A-3082-0756-D5E5DF924F65}"/>
                </a:ext>
              </a:extLst>
            </p:cNvPr>
            <p:cNvSpPr txBox="1"/>
            <p:nvPr/>
          </p:nvSpPr>
          <p:spPr>
            <a:xfrm>
              <a:off x="2074005" y="1948190"/>
              <a:ext cx="1476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Проверяется</a:t>
              </a:r>
            </a:p>
          </p:txBody>
        </p:sp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60FCF232-FF87-7BBA-A47F-66F031E0F78A}"/>
              </a:ext>
            </a:extLst>
          </p:cNvPr>
          <p:cNvGrpSpPr/>
          <p:nvPr/>
        </p:nvGrpSpPr>
        <p:grpSpPr>
          <a:xfrm>
            <a:off x="5002074" y="3487240"/>
            <a:ext cx="2304256" cy="432048"/>
            <a:chOff x="1703512" y="1916832"/>
            <a:chExt cx="2304256" cy="432048"/>
          </a:xfrm>
        </p:grpSpPr>
        <p:sp>
          <p:nvSpPr>
            <p:cNvPr id="1086" name="Прямоугольник: скругленные углы 1085">
              <a:extLst>
                <a:ext uri="{FF2B5EF4-FFF2-40B4-BE49-F238E27FC236}">
                  <a16:creationId xmlns:a16="http://schemas.microsoft.com/office/drawing/2014/main" id="{6094D19D-987A-00F7-3E2C-1E375216DF41}"/>
                </a:ext>
              </a:extLst>
            </p:cNvPr>
            <p:cNvSpPr/>
            <p:nvPr/>
          </p:nvSpPr>
          <p:spPr>
            <a:xfrm>
              <a:off x="1703512" y="1916832"/>
              <a:ext cx="2304256" cy="4320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7" name="Прямоугольник: скругленные углы 1086">
              <a:extLst>
                <a:ext uri="{FF2B5EF4-FFF2-40B4-BE49-F238E27FC236}">
                  <a16:creationId xmlns:a16="http://schemas.microsoft.com/office/drawing/2014/main" id="{E0AE5795-808D-9164-D8F3-7C15ABD61493}"/>
                </a:ext>
              </a:extLst>
            </p:cNvPr>
            <p:cNvSpPr/>
            <p:nvPr/>
          </p:nvSpPr>
          <p:spPr>
            <a:xfrm>
              <a:off x="1781781" y="1998762"/>
              <a:ext cx="268188" cy="268188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8" name="TextBox 1087">
              <a:extLst>
                <a:ext uri="{FF2B5EF4-FFF2-40B4-BE49-F238E27FC236}">
                  <a16:creationId xmlns:a16="http://schemas.microsoft.com/office/drawing/2014/main" id="{7A98317B-7384-2734-A274-AEA33833E2F4}"/>
                </a:ext>
              </a:extLst>
            </p:cNvPr>
            <p:cNvSpPr txBox="1"/>
            <p:nvPr/>
          </p:nvSpPr>
          <p:spPr>
            <a:xfrm>
              <a:off x="2074005" y="1948190"/>
              <a:ext cx="1547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 доработку</a:t>
              </a:r>
            </a:p>
          </p:txBody>
        </p:sp>
      </p:grpSp>
      <p:grpSp>
        <p:nvGrpSpPr>
          <p:cNvPr id="1089" name="Группа 1088">
            <a:extLst>
              <a:ext uri="{FF2B5EF4-FFF2-40B4-BE49-F238E27FC236}">
                <a16:creationId xmlns:a16="http://schemas.microsoft.com/office/drawing/2014/main" id="{E518EA28-A349-6B52-4F2F-73A8FC1E1C95}"/>
              </a:ext>
            </a:extLst>
          </p:cNvPr>
          <p:cNvGrpSpPr/>
          <p:nvPr/>
        </p:nvGrpSpPr>
        <p:grpSpPr>
          <a:xfrm>
            <a:off x="1389779" y="4514597"/>
            <a:ext cx="2088232" cy="432048"/>
            <a:chOff x="1703512" y="1916832"/>
            <a:chExt cx="2088232" cy="432048"/>
          </a:xfrm>
        </p:grpSpPr>
        <p:sp>
          <p:nvSpPr>
            <p:cNvPr id="1090" name="Прямоугольник: скругленные углы 1089">
              <a:extLst>
                <a:ext uri="{FF2B5EF4-FFF2-40B4-BE49-F238E27FC236}">
                  <a16:creationId xmlns:a16="http://schemas.microsoft.com/office/drawing/2014/main" id="{7DD6D8DD-045C-E768-84D1-9AE283357F59}"/>
                </a:ext>
              </a:extLst>
            </p:cNvPr>
            <p:cNvSpPr/>
            <p:nvPr/>
          </p:nvSpPr>
          <p:spPr>
            <a:xfrm>
              <a:off x="1703512" y="1916832"/>
              <a:ext cx="2088232" cy="4320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1" name="Прямоугольник: скругленные углы 1090">
              <a:extLst>
                <a:ext uri="{FF2B5EF4-FFF2-40B4-BE49-F238E27FC236}">
                  <a16:creationId xmlns:a16="http://schemas.microsoft.com/office/drawing/2014/main" id="{060D3EF3-3B9C-A26B-06AF-953C6F67AEC3}"/>
                </a:ext>
              </a:extLst>
            </p:cNvPr>
            <p:cNvSpPr/>
            <p:nvPr/>
          </p:nvSpPr>
          <p:spPr>
            <a:xfrm>
              <a:off x="1781781" y="1998762"/>
              <a:ext cx="268188" cy="268188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40480BDE-A2B4-FDD0-40D9-C5C33578256E}"/>
                </a:ext>
              </a:extLst>
            </p:cNvPr>
            <p:cNvSpPr txBox="1"/>
            <p:nvPr/>
          </p:nvSpPr>
          <p:spPr>
            <a:xfrm>
              <a:off x="2074005" y="1948190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Проверен</a:t>
              </a:r>
            </a:p>
          </p:txBody>
        </p:sp>
      </p:grpSp>
      <p:grpSp>
        <p:nvGrpSpPr>
          <p:cNvPr id="1093" name="Группа 1092">
            <a:extLst>
              <a:ext uri="{FF2B5EF4-FFF2-40B4-BE49-F238E27FC236}">
                <a16:creationId xmlns:a16="http://schemas.microsoft.com/office/drawing/2014/main" id="{57A20776-D183-3656-47E6-2BDA6B5C061B}"/>
              </a:ext>
            </a:extLst>
          </p:cNvPr>
          <p:cNvGrpSpPr/>
          <p:nvPr/>
        </p:nvGrpSpPr>
        <p:grpSpPr>
          <a:xfrm>
            <a:off x="5002073" y="4514597"/>
            <a:ext cx="2304255" cy="432048"/>
            <a:chOff x="1703511" y="1916832"/>
            <a:chExt cx="2304255" cy="432048"/>
          </a:xfrm>
        </p:grpSpPr>
        <p:sp>
          <p:nvSpPr>
            <p:cNvPr id="1094" name="Прямоугольник: скругленные углы 1093">
              <a:extLst>
                <a:ext uri="{FF2B5EF4-FFF2-40B4-BE49-F238E27FC236}">
                  <a16:creationId xmlns:a16="http://schemas.microsoft.com/office/drawing/2014/main" id="{9C28E9A5-3A7D-6F20-318D-5185EA617389}"/>
                </a:ext>
              </a:extLst>
            </p:cNvPr>
            <p:cNvSpPr/>
            <p:nvPr/>
          </p:nvSpPr>
          <p:spPr>
            <a:xfrm>
              <a:off x="1703511" y="1916832"/>
              <a:ext cx="2304255" cy="4320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5" name="Прямоугольник: скругленные углы 1094">
              <a:extLst>
                <a:ext uri="{FF2B5EF4-FFF2-40B4-BE49-F238E27FC236}">
                  <a16:creationId xmlns:a16="http://schemas.microsoft.com/office/drawing/2014/main" id="{B13D602C-6267-BBF1-BD4C-87A80EFD6D47}"/>
                </a:ext>
              </a:extLst>
            </p:cNvPr>
            <p:cNvSpPr/>
            <p:nvPr/>
          </p:nvSpPr>
          <p:spPr>
            <a:xfrm>
              <a:off x="1781781" y="1998762"/>
              <a:ext cx="268188" cy="26818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6" name="TextBox 1095">
              <a:extLst>
                <a:ext uri="{FF2B5EF4-FFF2-40B4-BE49-F238E27FC236}">
                  <a16:creationId xmlns:a16="http://schemas.microsoft.com/office/drawing/2014/main" id="{B538BC11-9BAB-7B23-7535-B15091A3EA7B}"/>
                </a:ext>
              </a:extLst>
            </p:cNvPr>
            <p:cNvSpPr txBox="1"/>
            <p:nvPr/>
          </p:nvSpPr>
          <p:spPr>
            <a:xfrm>
              <a:off x="2074005" y="1948190"/>
              <a:ext cx="1810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Включен в Свод</a:t>
              </a:r>
            </a:p>
          </p:txBody>
        </p:sp>
      </p:grpSp>
      <p:grpSp>
        <p:nvGrpSpPr>
          <p:cNvPr id="1097" name="Группа 1096">
            <a:extLst>
              <a:ext uri="{FF2B5EF4-FFF2-40B4-BE49-F238E27FC236}">
                <a16:creationId xmlns:a16="http://schemas.microsoft.com/office/drawing/2014/main" id="{64F4F1B1-A1ED-E797-25C2-A7332FA7930A}"/>
              </a:ext>
            </a:extLst>
          </p:cNvPr>
          <p:cNvGrpSpPr/>
          <p:nvPr/>
        </p:nvGrpSpPr>
        <p:grpSpPr>
          <a:xfrm>
            <a:off x="8827099" y="4514597"/>
            <a:ext cx="2304255" cy="432048"/>
            <a:chOff x="1703511" y="1916832"/>
            <a:chExt cx="2304255" cy="432048"/>
          </a:xfrm>
        </p:grpSpPr>
        <p:sp>
          <p:nvSpPr>
            <p:cNvPr id="1098" name="Прямоугольник: скругленные углы 1097">
              <a:extLst>
                <a:ext uri="{FF2B5EF4-FFF2-40B4-BE49-F238E27FC236}">
                  <a16:creationId xmlns:a16="http://schemas.microsoft.com/office/drawing/2014/main" id="{5AB10D92-1D82-6623-F685-21C67CD2A31C}"/>
                </a:ext>
              </a:extLst>
            </p:cNvPr>
            <p:cNvSpPr/>
            <p:nvPr/>
          </p:nvSpPr>
          <p:spPr>
            <a:xfrm>
              <a:off x="1703511" y="1916832"/>
              <a:ext cx="2304255" cy="4320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9" name="Прямоугольник: скругленные углы 1098">
              <a:extLst>
                <a:ext uri="{FF2B5EF4-FFF2-40B4-BE49-F238E27FC236}">
                  <a16:creationId xmlns:a16="http://schemas.microsoft.com/office/drawing/2014/main" id="{9498AA85-9F70-159F-34C8-252E607FECCF}"/>
                </a:ext>
              </a:extLst>
            </p:cNvPr>
            <p:cNvSpPr/>
            <p:nvPr/>
          </p:nvSpPr>
          <p:spPr>
            <a:xfrm>
              <a:off x="1781781" y="1998762"/>
              <a:ext cx="268188" cy="268188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0" name="TextBox 1099">
              <a:extLst>
                <a:ext uri="{FF2B5EF4-FFF2-40B4-BE49-F238E27FC236}">
                  <a16:creationId xmlns:a16="http://schemas.microsoft.com/office/drawing/2014/main" id="{E0DC5645-4BE2-4CD4-A292-1E1734118BD2}"/>
                </a:ext>
              </a:extLst>
            </p:cNvPr>
            <p:cNvSpPr txBox="1"/>
            <p:nvPr/>
          </p:nvSpPr>
          <p:spPr>
            <a:xfrm>
              <a:off x="2074005" y="1948190"/>
              <a:ext cx="1268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Утвержден</a:t>
              </a:r>
            </a:p>
          </p:txBody>
        </p:sp>
      </p:grpSp>
      <p:sp>
        <p:nvSpPr>
          <p:cNvPr id="1101" name="TextBox 1100">
            <a:extLst>
              <a:ext uri="{FF2B5EF4-FFF2-40B4-BE49-F238E27FC236}">
                <a16:creationId xmlns:a16="http://schemas.microsoft.com/office/drawing/2014/main" id="{4BB3833B-6D82-7590-0952-C1E82BA8913E}"/>
              </a:ext>
            </a:extLst>
          </p:cNvPr>
          <p:cNvSpPr txBox="1"/>
          <p:nvPr/>
        </p:nvSpPr>
        <p:spPr>
          <a:xfrm>
            <a:off x="1311281" y="2934134"/>
            <a:ext cx="1524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ФО (ГРБС)</a:t>
            </a:r>
          </a:p>
        </p:txBody>
      </p:sp>
      <p:cxnSp>
        <p:nvCxnSpPr>
          <p:cNvPr id="1102" name="Прямая со стрелкой 1101">
            <a:extLst>
              <a:ext uri="{FF2B5EF4-FFF2-40B4-BE49-F238E27FC236}">
                <a16:creationId xmlns:a16="http://schemas.microsoft.com/office/drawing/2014/main" id="{B9C3FEEE-5E7C-FE03-9032-D9C4A8606E09}"/>
              </a:ext>
            </a:extLst>
          </p:cNvPr>
          <p:cNvCxnSpPr>
            <a:cxnSpLocks/>
          </p:cNvCxnSpPr>
          <p:nvPr/>
        </p:nvCxnSpPr>
        <p:spPr>
          <a:xfrm>
            <a:off x="3478011" y="2216436"/>
            <a:ext cx="1369292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Прямая со стрелкой 1104">
            <a:extLst>
              <a:ext uri="{FF2B5EF4-FFF2-40B4-BE49-F238E27FC236}">
                <a16:creationId xmlns:a16="http://schemas.microsoft.com/office/drawing/2014/main" id="{45128ABF-FA81-F1D6-4D06-1BF85D47DF0E}"/>
              </a:ext>
            </a:extLst>
          </p:cNvPr>
          <p:cNvCxnSpPr>
            <a:cxnSpLocks/>
          </p:cNvCxnSpPr>
          <p:nvPr/>
        </p:nvCxnSpPr>
        <p:spPr>
          <a:xfrm>
            <a:off x="7306330" y="2216436"/>
            <a:ext cx="1369292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Прямая со стрелкой 1105">
            <a:extLst>
              <a:ext uri="{FF2B5EF4-FFF2-40B4-BE49-F238E27FC236}">
                <a16:creationId xmlns:a16="http://schemas.microsoft.com/office/drawing/2014/main" id="{1D3E389D-F571-971A-5E72-55E966A7F0E9}"/>
              </a:ext>
            </a:extLst>
          </p:cNvPr>
          <p:cNvCxnSpPr>
            <a:cxnSpLocks/>
          </p:cNvCxnSpPr>
          <p:nvPr/>
        </p:nvCxnSpPr>
        <p:spPr>
          <a:xfrm>
            <a:off x="3478011" y="3703264"/>
            <a:ext cx="1369292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Прямая со стрелкой 1106">
            <a:extLst>
              <a:ext uri="{FF2B5EF4-FFF2-40B4-BE49-F238E27FC236}">
                <a16:creationId xmlns:a16="http://schemas.microsoft.com/office/drawing/2014/main" id="{474B690F-1B44-FE75-268B-0DF0C927BE5D}"/>
              </a:ext>
            </a:extLst>
          </p:cNvPr>
          <p:cNvCxnSpPr>
            <a:cxnSpLocks/>
          </p:cNvCxnSpPr>
          <p:nvPr/>
        </p:nvCxnSpPr>
        <p:spPr>
          <a:xfrm>
            <a:off x="3478011" y="4730621"/>
            <a:ext cx="1369292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Прямая со стрелкой 1107">
            <a:extLst>
              <a:ext uri="{FF2B5EF4-FFF2-40B4-BE49-F238E27FC236}">
                <a16:creationId xmlns:a16="http://schemas.microsoft.com/office/drawing/2014/main" id="{CE13A919-B92E-2FEC-7E0C-430F5640408B}"/>
              </a:ext>
            </a:extLst>
          </p:cNvPr>
          <p:cNvCxnSpPr>
            <a:cxnSpLocks/>
          </p:cNvCxnSpPr>
          <p:nvPr/>
        </p:nvCxnSpPr>
        <p:spPr>
          <a:xfrm>
            <a:off x="2455456" y="3945785"/>
            <a:ext cx="0" cy="468899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Прямая со стрелкой 1110">
            <a:extLst>
              <a:ext uri="{FF2B5EF4-FFF2-40B4-BE49-F238E27FC236}">
                <a16:creationId xmlns:a16="http://schemas.microsoft.com/office/drawing/2014/main" id="{54A6ACF7-8CA1-DE05-D2F0-601E5D732182}"/>
              </a:ext>
            </a:extLst>
          </p:cNvPr>
          <p:cNvCxnSpPr>
            <a:cxnSpLocks/>
          </p:cNvCxnSpPr>
          <p:nvPr/>
        </p:nvCxnSpPr>
        <p:spPr>
          <a:xfrm>
            <a:off x="7306330" y="4730621"/>
            <a:ext cx="1369292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Прямая со стрелкой 1111">
            <a:extLst>
              <a:ext uri="{FF2B5EF4-FFF2-40B4-BE49-F238E27FC236}">
                <a16:creationId xmlns:a16="http://schemas.microsoft.com/office/drawing/2014/main" id="{6078026F-39B1-021B-AABD-28672522277C}"/>
              </a:ext>
            </a:extLst>
          </p:cNvPr>
          <p:cNvCxnSpPr>
            <a:cxnSpLocks/>
          </p:cNvCxnSpPr>
          <p:nvPr/>
        </p:nvCxnSpPr>
        <p:spPr>
          <a:xfrm flipV="1">
            <a:off x="6168008" y="2566219"/>
            <a:ext cx="0" cy="92901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2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Excel-</a:t>
            </a:r>
            <a:r>
              <a:rPr lang="ru-RU" sz="3600" dirty="0"/>
              <a:t>клиент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 flipH="1">
            <a:off x="3323303" y="620688"/>
            <a:ext cx="8868697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Прямоугольник: скругленные углы 1049">
            <a:extLst>
              <a:ext uri="{FF2B5EF4-FFF2-40B4-BE49-F238E27FC236}">
                <a16:creationId xmlns:a16="http://schemas.microsoft.com/office/drawing/2014/main" id="{44AEDABA-2467-16F6-4C7C-300B8D36B60E}"/>
              </a:ext>
            </a:extLst>
          </p:cNvPr>
          <p:cNvSpPr/>
          <p:nvPr/>
        </p:nvSpPr>
        <p:spPr>
          <a:xfrm>
            <a:off x="466621" y="4725570"/>
            <a:ext cx="11245954" cy="1854323"/>
          </a:xfrm>
          <a:prstGeom prst="roundRect">
            <a:avLst>
              <a:gd name="adj" fmla="val 6925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Прямоугольник 1050">
            <a:extLst>
              <a:ext uri="{FF2B5EF4-FFF2-40B4-BE49-F238E27FC236}">
                <a16:creationId xmlns:a16="http://schemas.microsoft.com/office/drawing/2014/main" id="{F9546746-874A-F017-4F37-0B83A0BA1952}"/>
              </a:ext>
            </a:extLst>
          </p:cNvPr>
          <p:cNvSpPr/>
          <p:nvPr/>
        </p:nvSpPr>
        <p:spPr>
          <a:xfrm>
            <a:off x="633291" y="4794789"/>
            <a:ext cx="109814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Использование функций Excel-клиент в случае нестабильного канала связи дает пользователям возможность формировать отчётность, производить контроль </a:t>
            </a:r>
            <a:b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выгрузку сформированных отчётов в дискретные моменты времени, когда связь установлена, либо передавать вышестоящей организации выгруженные данные </a:t>
            </a:r>
            <a:b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различных цифровых носителях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58354C1-93E9-2509-963D-CBCB55E49669}"/>
              </a:ext>
            </a:extLst>
          </p:cNvPr>
          <p:cNvCxnSpPr>
            <a:cxnSpLocks/>
          </p:cNvCxnSpPr>
          <p:nvPr/>
        </p:nvCxnSpPr>
        <p:spPr>
          <a:xfrm>
            <a:off x="6888088" y="2910405"/>
            <a:ext cx="1213693" cy="0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7">
            <a:extLst>
              <a:ext uri="{FF2B5EF4-FFF2-40B4-BE49-F238E27FC236}">
                <a16:creationId xmlns:a16="http://schemas.microsoft.com/office/drawing/2014/main" id="{2A3B4C06-4CB8-4B1E-54D3-746C5F982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373" y="271831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ru-RU" altLang="ru-RU" dirty="0"/>
              <a:t>ИНТЕРНЕТ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CF984FA-256C-BBFA-756F-D64F9A509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930404"/>
              </p:ext>
            </p:extLst>
          </p:nvPr>
        </p:nvGraphicFramePr>
        <p:xfrm>
          <a:off x="8366044" y="1843718"/>
          <a:ext cx="2452678" cy="215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23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31">
                <a:tc rowSpan="5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9113" marR="89113" marT="44556" marB="44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78">
            <a:extLst>
              <a:ext uri="{FF2B5EF4-FFF2-40B4-BE49-F238E27FC236}">
                <a16:creationId xmlns:a16="http://schemas.microsoft.com/office/drawing/2014/main" id="{6D382A93-9D6E-342B-8401-5CFD090DD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5482" y="1195297"/>
            <a:ext cx="1746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Свод-СМАРТ</a:t>
            </a:r>
          </a:p>
        </p:txBody>
      </p:sp>
      <p:grpSp>
        <p:nvGrpSpPr>
          <p:cNvPr id="11" name="Группа 26">
            <a:extLst>
              <a:ext uri="{FF2B5EF4-FFF2-40B4-BE49-F238E27FC236}">
                <a16:creationId xmlns:a16="http://schemas.microsoft.com/office/drawing/2014/main" id="{84A91A51-0697-C1D8-9582-F34261DB86D0}"/>
              </a:ext>
            </a:extLst>
          </p:cNvPr>
          <p:cNvGrpSpPr>
            <a:grpSpLocks/>
          </p:cNvGrpSpPr>
          <p:nvPr/>
        </p:nvGrpSpPr>
        <p:grpSpPr bwMode="auto">
          <a:xfrm>
            <a:off x="8868094" y="2223937"/>
            <a:ext cx="1970122" cy="1767390"/>
            <a:chOff x="7023917" y="2373233"/>
            <a:chExt cx="1633321" cy="141838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4CAEBE9-1AE5-6FCB-8077-078E4403C0A2}"/>
                </a:ext>
              </a:extLst>
            </p:cNvPr>
            <p:cNvSpPr/>
            <p:nvPr/>
          </p:nvSpPr>
          <p:spPr bwMode="auto">
            <a:xfrm flipV="1">
              <a:off x="7425940" y="2373233"/>
              <a:ext cx="1231298" cy="268800"/>
            </a:xfrm>
            <a:prstGeom prst="rect">
              <a:avLst/>
            </a:prstGeom>
            <a:solidFill>
              <a:srgbClr val="00B050">
                <a:alpha val="54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45EFB8C-4B7F-0A47-0FD6-B2221C32AEA6}"/>
                </a:ext>
              </a:extLst>
            </p:cNvPr>
            <p:cNvSpPr/>
            <p:nvPr/>
          </p:nvSpPr>
          <p:spPr bwMode="auto">
            <a:xfrm>
              <a:off x="7029080" y="2373233"/>
              <a:ext cx="398793" cy="1418389"/>
            </a:xfrm>
            <a:prstGeom prst="rect">
              <a:avLst/>
            </a:prstGeom>
            <a:solidFill>
              <a:srgbClr val="00B050">
                <a:alpha val="54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9C681E-1920-982E-F6D2-F0C9DBA42BB9}"/>
                </a:ext>
              </a:extLst>
            </p:cNvPr>
            <p:cNvSpPr txBox="1"/>
            <p:nvPr/>
          </p:nvSpPr>
          <p:spPr bwMode="auto">
            <a:xfrm>
              <a:off x="7027147" y="3286326"/>
              <a:ext cx="391609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3000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AB059F-6052-0111-9E39-C9567FE5D386}"/>
                </a:ext>
              </a:extLst>
            </p:cNvPr>
            <p:cNvSpPr txBox="1"/>
            <p:nvPr/>
          </p:nvSpPr>
          <p:spPr bwMode="auto">
            <a:xfrm>
              <a:off x="7027147" y="3002979"/>
              <a:ext cx="398793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2000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7A9E20-34B9-83D7-BAD6-97F78C4E86A0}"/>
                </a:ext>
              </a:extLst>
            </p:cNvPr>
            <p:cNvSpPr txBox="1"/>
            <p:nvPr/>
          </p:nvSpPr>
          <p:spPr bwMode="auto">
            <a:xfrm>
              <a:off x="7027147" y="2716154"/>
              <a:ext cx="398793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5200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18ACDB-390B-804D-7BED-9CC0067576CA}"/>
                </a:ext>
              </a:extLst>
            </p:cNvPr>
            <p:cNvSpPr txBox="1"/>
            <p:nvPr/>
          </p:nvSpPr>
          <p:spPr bwMode="auto">
            <a:xfrm>
              <a:off x="7433037" y="2716154"/>
              <a:ext cx="402831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10 200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A087A8-C5E1-1CAE-3B71-87076127F9B4}"/>
                </a:ext>
              </a:extLst>
            </p:cNvPr>
            <p:cNvSpPr txBox="1"/>
            <p:nvPr/>
          </p:nvSpPr>
          <p:spPr bwMode="auto">
            <a:xfrm>
              <a:off x="7433037" y="3001240"/>
              <a:ext cx="402832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2000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35934A-4D0A-B17B-0E69-D3CDE9626B76}"/>
                </a:ext>
              </a:extLst>
            </p:cNvPr>
            <p:cNvSpPr txBox="1"/>
            <p:nvPr/>
          </p:nvSpPr>
          <p:spPr bwMode="auto">
            <a:xfrm>
              <a:off x="7023917" y="2432807"/>
              <a:ext cx="402023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 err="1">
                  <a:latin typeface="+mn-lt"/>
                  <a:cs typeface="Arial" charset="0"/>
                </a:rPr>
                <a:t>Абв</a:t>
              </a:r>
              <a:endParaRPr lang="ru-RU" sz="700" b="1" dirty="0">
                <a:latin typeface="+mn-lt"/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716F05-1B29-4854-4FE6-284941CD1D5A}"/>
                </a:ext>
              </a:extLst>
            </p:cNvPr>
            <p:cNvSpPr txBox="1"/>
            <p:nvPr/>
          </p:nvSpPr>
          <p:spPr bwMode="auto">
            <a:xfrm>
              <a:off x="7444944" y="2432806"/>
              <a:ext cx="495628" cy="16055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sz="700" b="1" dirty="0" err="1">
                  <a:latin typeface="+mn-lt"/>
                  <a:cs typeface="Arial" charset="0"/>
                </a:rPr>
                <a:t>ВпрС</a:t>
              </a:r>
              <a:endParaRPr lang="ru-RU" sz="700" b="1" dirty="0">
                <a:latin typeface="+mn-lt"/>
                <a:cs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790F62-5292-5911-A75E-42823BBCC71C}"/>
                </a:ext>
              </a:extLst>
            </p:cNvPr>
            <p:cNvSpPr txBox="1"/>
            <p:nvPr/>
          </p:nvSpPr>
          <p:spPr bwMode="auto">
            <a:xfrm>
              <a:off x="7894942" y="2436601"/>
              <a:ext cx="325108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ПРТ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3C7A75-C50A-378F-5A76-F23A0C8C932D}"/>
                </a:ext>
              </a:extLst>
            </p:cNvPr>
            <p:cNvSpPr txBox="1"/>
            <p:nvPr/>
          </p:nvSpPr>
          <p:spPr bwMode="auto">
            <a:xfrm>
              <a:off x="7845393" y="3001240"/>
              <a:ext cx="402832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2000</a:t>
              </a:r>
            </a:p>
          </p:txBody>
        </p:sp>
      </p:grpSp>
      <p:grpSp>
        <p:nvGrpSpPr>
          <p:cNvPr id="23" name="Группа 29">
            <a:extLst>
              <a:ext uri="{FF2B5EF4-FFF2-40B4-BE49-F238E27FC236}">
                <a16:creationId xmlns:a16="http://schemas.microsoft.com/office/drawing/2014/main" id="{0EEE3AF4-7E72-38D5-6C00-4A32E3BA5830}"/>
              </a:ext>
            </a:extLst>
          </p:cNvPr>
          <p:cNvGrpSpPr>
            <a:grpSpLocks/>
          </p:cNvGrpSpPr>
          <p:nvPr/>
        </p:nvGrpSpPr>
        <p:grpSpPr bwMode="auto">
          <a:xfrm>
            <a:off x="1416920" y="1006033"/>
            <a:ext cx="2561440" cy="2993073"/>
            <a:chOff x="2028350" y="1773391"/>
            <a:chExt cx="1772526" cy="2070792"/>
          </a:xfrm>
        </p:grpSpPr>
        <p:grpSp>
          <p:nvGrpSpPr>
            <p:cNvPr id="24" name="Группа 28">
              <a:extLst>
                <a:ext uri="{FF2B5EF4-FFF2-40B4-BE49-F238E27FC236}">
                  <a16:creationId xmlns:a16="http://schemas.microsoft.com/office/drawing/2014/main" id="{4F0717F9-D1B1-1AB6-7B9F-A5A7340DE4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8350" y="1773391"/>
              <a:ext cx="1761881" cy="2070792"/>
              <a:chOff x="2028350" y="1773391"/>
              <a:chExt cx="1761881" cy="2070792"/>
            </a:xfrm>
          </p:grpSpPr>
          <p:pic>
            <p:nvPicPr>
              <p:cNvPr id="26" name="Picture 23">
                <a:extLst>
                  <a:ext uri="{FF2B5EF4-FFF2-40B4-BE49-F238E27FC236}">
                    <a16:creationId xmlns:a16="http://schemas.microsoft.com/office/drawing/2014/main" id="{46102333-C975-B214-0460-9F067292C4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r="65176" b="54368"/>
              <a:stretch/>
            </p:blipFill>
            <p:spPr bwMode="auto">
              <a:xfrm>
                <a:off x="2061659" y="2349251"/>
                <a:ext cx="1728572" cy="1494932"/>
              </a:xfrm>
              <a:prstGeom prst="roundRect">
                <a:avLst>
                  <a:gd name="adj" fmla="val 3148"/>
                </a:avLst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7" name="Picture 31" descr="http://www.infocompskov.ru/upload/medialibrary/0b9/Excel.png">
                <a:extLst>
                  <a:ext uri="{FF2B5EF4-FFF2-40B4-BE49-F238E27FC236}">
                    <a16:creationId xmlns:a16="http://schemas.microsoft.com/office/drawing/2014/main" id="{7D2FBD5F-02A4-6AAD-A1E8-638DEA270A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8350" y="1773391"/>
                <a:ext cx="525077" cy="525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xtBox 77">
              <a:extLst>
                <a:ext uri="{FF2B5EF4-FFF2-40B4-BE49-F238E27FC236}">
                  <a16:creationId xmlns:a16="http://schemas.microsoft.com/office/drawing/2014/main" id="{70A40DA1-DC01-3424-5C4A-FD7335E7E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464" y="1909579"/>
              <a:ext cx="1180412" cy="276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ru-RU" sz="2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Excel</a:t>
              </a:r>
              <a:r>
                <a:rPr lang="ru-RU" altLang="ru-RU" sz="2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-клиент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F46C3D9-1454-4CB6-3354-5759C1C168ED}"/>
              </a:ext>
            </a:extLst>
          </p:cNvPr>
          <p:cNvGrpSpPr/>
          <p:nvPr/>
        </p:nvGrpSpPr>
        <p:grpSpPr>
          <a:xfrm>
            <a:off x="8363616" y="1049222"/>
            <a:ext cx="684992" cy="684992"/>
            <a:chOff x="733682" y="2182866"/>
            <a:chExt cx="1476340" cy="1476340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D030CF89-C35A-2923-7212-BC6094908C30}"/>
                </a:ext>
              </a:extLst>
            </p:cNvPr>
            <p:cNvSpPr/>
            <p:nvPr/>
          </p:nvSpPr>
          <p:spPr>
            <a:xfrm>
              <a:off x="733682" y="2182866"/>
              <a:ext cx="1476340" cy="1476340"/>
            </a:xfrm>
            <a:prstGeom prst="ellipse">
              <a:avLst/>
            </a:prstGeom>
            <a:gradFill flip="none" rotWithShape="1">
              <a:gsLst>
                <a:gs pos="96000">
                  <a:schemeClr val="tx2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9">
              <a:extLst>
                <a:ext uri="{FF2B5EF4-FFF2-40B4-BE49-F238E27FC236}">
                  <a16:creationId xmlns:a16="http://schemas.microsoft.com/office/drawing/2014/main" id="{9E053570-167C-375A-2DB7-29A0D8974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4981" y="2445311"/>
              <a:ext cx="953741" cy="1010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8D0F651B-2081-A7A8-872E-EFF2AD8C4798}"/>
              </a:ext>
            </a:extLst>
          </p:cNvPr>
          <p:cNvGrpSpPr/>
          <p:nvPr/>
        </p:nvGrpSpPr>
        <p:grpSpPr>
          <a:xfrm>
            <a:off x="3510116" y="4229951"/>
            <a:ext cx="5171768" cy="432048"/>
            <a:chOff x="2300748" y="4229951"/>
            <a:chExt cx="5171768" cy="432048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F61C10B3-5CC4-D1AE-7718-68015927F9E6}"/>
                </a:ext>
              </a:extLst>
            </p:cNvPr>
            <p:cNvSpPr/>
            <p:nvPr/>
          </p:nvSpPr>
          <p:spPr>
            <a:xfrm>
              <a:off x="2300748" y="4229951"/>
              <a:ext cx="5171768" cy="4320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C608F085-362C-CF93-4B46-618A75D36393}"/>
                </a:ext>
              </a:extLst>
            </p:cNvPr>
            <p:cNvGrpSpPr/>
            <p:nvPr/>
          </p:nvGrpSpPr>
          <p:grpSpPr>
            <a:xfrm>
              <a:off x="2459703" y="4261309"/>
              <a:ext cx="4956961" cy="369332"/>
              <a:chOff x="2459703" y="4261309"/>
              <a:chExt cx="4956961" cy="369332"/>
            </a:xfrm>
          </p:grpSpPr>
          <p:sp>
            <p:nvSpPr>
              <p:cNvPr id="47" name="Прямоугольник 7">
                <a:extLst>
                  <a:ext uri="{FF2B5EF4-FFF2-40B4-BE49-F238E27FC236}">
                    <a16:creationId xmlns:a16="http://schemas.microsoft.com/office/drawing/2014/main" id="{129D699D-6419-65AF-7CD9-F41E2849A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6079" y="4261309"/>
                <a:ext cx="40105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8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Низкая скорость, нестабильный канал</a:t>
                </a:r>
              </a:p>
            </p:txBody>
          </p:sp>
          <p:cxnSp>
            <p:nvCxnSpPr>
              <p:cNvPr id="48" name="Прямая со стрелкой 47">
                <a:extLst>
                  <a:ext uri="{FF2B5EF4-FFF2-40B4-BE49-F238E27FC236}">
                    <a16:creationId xmlns:a16="http://schemas.microsoft.com/office/drawing/2014/main" id="{F3D642DF-D739-F7B6-0890-D044C4AF3022}"/>
                  </a:ext>
                </a:extLst>
              </p:cNvPr>
              <p:cNvCxnSpPr/>
              <p:nvPr/>
            </p:nvCxnSpPr>
            <p:spPr>
              <a:xfrm>
                <a:off x="2459703" y="4459875"/>
                <a:ext cx="863600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prstDash val="dash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87BF9D1E-E68C-ACB1-73E1-98CFF85D80E7}"/>
              </a:ext>
            </a:extLst>
          </p:cNvPr>
          <p:cNvCxnSpPr>
            <a:cxnSpLocks/>
          </p:cNvCxnSpPr>
          <p:nvPr/>
        </p:nvCxnSpPr>
        <p:spPr>
          <a:xfrm>
            <a:off x="4274428" y="2910405"/>
            <a:ext cx="1213693" cy="0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61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Конструктор отчетов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 flipH="1">
            <a:off x="4992914" y="620688"/>
            <a:ext cx="7199086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CF984FA-256C-BBFA-756F-D64F9A509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02715"/>
              </p:ext>
            </p:extLst>
          </p:nvPr>
        </p:nvGraphicFramePr>
        <p:xfrm>
          <a:off x="9057151" y="1785661"/>
          <a:ext cx="2452678" cy="215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23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31">
                <a:tc rowSpan="5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9113" marR="89113" marT="44556" marB="44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78">
            <a:extLst>
              <a:ext uri="{FF2B5EF4-FFF2-40B4-BE49-F238E27FC236}">
                <a16:creationId xmlns:a16="http://schemas.microsoft.com/office/drawing/2014/main" id="{6D382A93-9D6E-342B-8401-5CFD090DD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6589" y="1137240"/>
            <a:ext cx="1746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Свод-СМАРТ</a:t>
            </a:r>
          </a:p>
        </p:txBody>
      </p:sp>
      <p:grpSp>
        <p:nvGrpSpPr>
          <p:cNvPr id="11" name="Группа 26">
            <a:extLst>
              <a:ext uri="{FF2B5EF4-FFF2-40B4-BE49-F238E27FC236}">
                <a16:creationId xmlns:a16="http://schemas.microsoft.com/office/drawing/2014/main" id="{84A91A51-0697-C1D8-9582-F34261DB86D0}"/>
              </a:ext>
            </a:extLst>
          </p:cNvPr>
          <p:cNvGrpSpPr>
            <a:grpSpLocks/>
          </p:cNvGrpSpPr>
          <p:nvPr/>
        </p:nvGrpSpPr>
        <p:grpSpPr bwMode="auto">
          <a:xfrm>
            <a:off x="9559201" y="2165880"/>
            <a:ext cx="1970122" cy="1767390"/>
            <a:chOff x="7023917" y="2373233"/>
            <a:chExt cx="1633321" cy="141838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4CAEBE9-1AE5-6FCB-8077-078E4403C0A2}"/>
                </a:ext>
              </a:extLst>
            </p:cNvPr>
            <p:cNvSpPr/>
            <p:nvPr/>
          </p:nvSpPr>
          <p:spPr bwMode="auto">
            <a:xfrm flipV="1">
              <a:off x="7425940" y="2373233"/>
              <a:ext cx="1231298" cy="268800"/>
            </a:xfrm>
            <a:prstGeom prst="rect">
              <a:avLst/>
            </a:prstGeom>
            <a:solidFill>
              <a:srgbClr val="00B050">
                <a:alpha val="54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45EFB8C-4B7F-0A47-0FD6-B2221C32AEA6}"/>
                </a:ext>
              </a:extLst>
            </p:cNvPr>
            <p:cNvSpPr/>
            <p:nvPr/>
          </p:nvSpPr>
          <p:spPr bwMode="auto">
            <a:xfrm>
              <a:off x="7029080" y="2373233"/>
              <a:ext cx="398793" cy="1418389"/>
            </a:xfrm>
            <a:prstGeom prst="rect">
              <a:avLst/>
            </a:prstGeom>
            <a:solidFill>
              <a:srgbClr val="00B050">
                <a:alpha val="54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9C681E-1920-982E-F6D2-F0C9DBA42BB9}"/>
                </a:ext>
              </a:extLst>
            </p:cNvPr>
            <p:cNvSpPr txBox="1"/>
            <p:nvPr/>
          </p:nvSpPr>
          <p:spPr bwMode="auto">
            <a:xfrm>
              <a:off x="7027147" y="3286326"/>
              <a:ext cx="391609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3000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AB059F-6052-0111-9E39-C9567FE5D386}"/>
                </a:ext>
              </a:extLst>
            </p:cNvPr>
            <p:cNvSpPr txBox="1"/>
            <p:nvPr/>
          </p:nvSpPr>
          <p:spPr bwMode="auto">
            <a:xfrm>
              <a:off x="7027147" y="3002979"/>
              <a:ext cx="398793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2000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7A9E20-34B9-83D7-BAD6-97F78C4E86A0}"/>
                </a:ext>
              </a:extLst>
            </p:cNvPr>
            <p:cNvSpPr txBox="1"/>
            <p:nvPr/>
          </p:nvSpPr>
          <p:spPr bwMode="auto">
            <a:xfrm>
              <a:off x="7027147" y="2716154"/>
              <a:ext cx="398793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5200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18ACDB-390B-804D-7BED-9CC0067576CA}"/>
                </a:ext>
              </a:extLst>
            </p:cNvPr>
            <p:cNvSpPr txBox="1"/>
            <p:nvPr/>
          </p:nvSpPr>
          <p:spPr bwMode="auto">
            <a:xfrm>
              <a:off x="7433037" y="2716154"/>
              <a:ext cx="402831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10 200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A087A8-C5E1-1CAE-3B71-87076127F9B4}"/>
                </a:ext>
              </a:extLst>
            </p:cNvPr>
            <p:cNvSpPr txBox="1"/>
            <p:nvPr/>
          </p:nvSpPr>
          <p:spPr bwMode="auto">
            <a:xfrm>
              <a:off x="7433037" y="3001240"/>
              <a:ext cx="402832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2000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35934A-4D0A-B17B-0E69-D3CDE9626B76}"/>
                </a:ext>
              </a:extLst>
            </p:cNvPr>
            <p:cNvSpPr txBox="1"/>
            <p:nvPr/>
          </p:nvSpPr>
          <p:spPr bwMode="auto">
            <a:xfrm>
              <a:off x="7023917" y="2432807"/>
              <a:ext cx="402023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 err="1">
                  <a:latin typeface="+mn-lt"/>
                  <a:cs typeface="Arial" charset="0"/>
                </a:rPr>
                <a:t>Абв</a:t>
              </a:r>
              <a:endParaRPr lang="ru-RU" sz="700" b="1" dirty="0">
                <a:latin typeface="+mn-lt"/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716F05-1B29-4854-4FE6-284941CD1D5A}"/>
                </a:ext>
              </a:extLst>
            </p:cNvPr>
            <p:cNvSpPr txBox="1"/>
            <p:nvPr/>
          </p:nvSpPr>
          <p:spPr bwMode="auto">
            <a:xfrm>
              <a:off x="7444944" y="2432806"/>
              <a:ext cx="495628" cy="16055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sz="700" b="1" dirty="0" err="1">
                  <a:latin typeface="+mn-lt"/>
                  <a:cs typeface="Arial" charset="0"/>
                </a:rPr>
                <a:t>ВпрС</a:t>
              </a:r>
              <a:endParaRPr lang="ru-RU" sz="700" b="1" dirty="0">
                <a:latin typeface="+mn-lt"/>
                <a:cs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790F62-5292-5911-A75E-42823BBCC71C}"/>
                </a:ext>
              </a:extLst>
            </p:cNvPr>
            <p:cNvSpPr txBox="1"/>
            <p:nvPr/>
          </p:nvSpPr>
          <p:spPr bwMode="auto">
            <a:xfrm>
              <a:off x="7894942" y="2436601"/>
              <a:ext cx="325108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ПРТ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3C7A75-C50A-378F-5A76-F23A0C8C932D}"/>
                </a:ext>
              </a:extLst>
            </p:cNvPr>
            <p:cNvSpPr txBox="1"/>
            <p:nvPr/>
          </p:nvSpPr>
          <p:spPr bwMode="auto">
            <a:xfrm>
              <a:off x="7845393" y="3001240"/>
              <a:ext cx="402832" cy="160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700" b="1" dirty="0">
                  <a:latin typeface="+mn-lt"/>
                  <a:cs typeface="Arial" charset="0"/>
                </a:rPr>
                <a:t>2000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F46C3D9-1454-4CB6-3354-5759C1C168ED}"/>
              </a:ext>
            </a:extLst>
          </p:cNvPr>
          <p:cNvGrpSpPr/>
          <p:nvPr/>
        </p:nvGrpSpPr>
        <p:grpSpPr>
          <a:xfrm>
            <a:off x="9054723" y="991165"/>
            <a:ext cx="684992" cy="684992"/>
            <a:chOff x="733682" y="2182866"/>
            <a:chExt cx="1476340" cy="1476340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D030CF89-C35A-2923-7212-BC6094908C30}"/>
                </a:ext>
              </a:extLst>
            </p:cNvPr>
            <p:cNvSpPr/>
            <p:nvPr/>
          </p:nvSpPr>
          <p:spPr>
            <a:xfrm>
              <a:off x="733682" y="2182866"/>
              <a:ext cx="1476340" cy="1476340"/>
            </a:xfrm>
            <a:prstGeom prst="ellipse">
              <a:avLst/>
            </a:prstGeom>
            <a:gradFill flip="none" rotWithShape="1">
              <a:gsLst>
                <a:gs pos="96000">
                  <a:schemeClr val="tx2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9">
              <a:extLst>
                <a:ext uri="{FF2B5EF4-FFF2-40B4-BE49-F238E27FC236}">
                  <a16:creationId xmlns:a16="http://schemas.microsoft.com/office/drawing/2014/main" id="{9E053570-167C-375A-2DB7-29A0D8974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4981" y="2445311"/>
              <a:ext cx="953741" cy="1010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3" name="Группа 1042">
            <a:extLst>
              <a:ext uri="{FF2B5EF4-FFF2-40B4-BE49-F238E27FC236}">
                <a16:creationId xmlns:a16="http://schemas.microsoft.com/office/drawing/2014/main" id="{52D5434D-5620-C061-3EF7-440DC9D2A396}"/>
              </a:ext>
            </a:extLst>
          </p:cNvPr>
          <p:cNvGrpSpPr/>
          <p:nvPr/>
        </p:nvGrpSpPr>
        <p:grpSpPr>
          <a:xfrm>
            <a:off x="467385" y="2240111"/>
            <a:ext cx="2094869" cy="1346574"/>
            <a:chOff x="467385" y="2077029"/>
            <a:chExt cx="2094869" cy="1346574"/>
          </a:xfrm>
        </p:grpSpPr>
        <p:sp>
          <p:nvSpPr>
            <p:cNvPr id="25" name="TextBox 77">
              <a:extLst>
                <a:ext uri="{FF2B5EF4-FFF2-40B4-BE49-F238E27FC236}">
                  <a16:creationId xmlns:a16="http://schemas.microsoft.com/office/drawing/2014/main" id="{70A40DA1-DC01-3424-5C4A-FD7335E7E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385" y="3023493"/>
              <a:ext cx="20948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ru-RU" altLang="ru-RU" sz="2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Администратор</a:t>
              </a: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CFC7712D-A647-FF34-549C-70D0CB19E3AD}"/>
                </a:ext>
              </a:extLst>
            </p:cNvPr>
            <p:cNvSpPr/>
            <p:nvPr/>
          </p:nvSpPr>
          <p:spPr>
            <a:xfrm>
              <a:off x="1088908" y="2077029"/>
              <a:ext cx="851821" cy="851846"/>
            </a:xfrm>
            <a:custGeom>
              <a:avLst/>
              <a:gdLst>
                <a:gd name="connsiteX0" fmla="*/ 423690 w 851821"/>
                <a:gd name="connsiteY0" fmla="*/ 8 h 851846"/>
                <a:gd name="connsiteX1" fmla="*/ 407283 w 851821"/>
                <a:gd name="connsiteY1" fmla="*/ 7724 h 851846"/>
                <a:gd name="connsiteX2" fmla="*/ 401135 w 851821"/>
                <a:gd name="connsiteY2" fmla="*/ 24782 h 851846"/>
                <a:gd name="connsiteX3" fmla="*/ 408853 w 851821"/>
                <a:gd name="connsiteY3" fmla="*/ 41188 h 851846"/>
                <a:gd name="connsiteX4" fmla="*/ 425911 w 851821"/>
                <a:gd name="connsiteY4" fmla="*/ 47336 h 851846"/>
                <a:gd name="connsiteX5" fmla="*/ 804498 w 851821"/>
                <a:gd name="connsiteY5" fmla="*/ 425923 h 851846"/>
                <a:gd name="connsiteX6" fmla="*/ 425911 w 851821"/>
                <a:gd name="connsiteY6" fmla="*/ 804510 h 851846"/>
                <a:gd name="connsiteX7" fmla="*/ 47323 w 851821"/>
                <a:gd name="connsiteY7" fmla="*/ 425923 h 851846"/>
                <a:gd name="connsiteX8" fmla="*/ 335700 w 851821"/>
                <a:gd name="connsiteY8" fmla="*/ 58068 h 851846"/>
                <a:gd name="connsiteX9" fmla="*/ 353261 w 851821"/>
                <a:gd name="connsiteY9" fmla="*/ 29417 h 851846"/>
                <a:gd name="connsiteX10" fmla="*/ 324609 w 851821"/>
                <a:gd name="connsiteY10" fmla="*/ 11856 h 851846"/>
                <a:gd name="connsiteX11" fmla="*/ 0 w 851821"/>
                <a:gd name="connsiteY11" fmla="*/ 425936 h 851846"/>
                <a:gd name="connsiteX12" fmla="*/ 425911 w 851821"/>
                <a:gd name="connsiteY12" fmla="*/ 851846 h 851846"/>
                <a:gd name="connsiteX13" fmla="*/ 851821 w 851821"/>
                <a:gd name="connsiteY13" fmla="*/ 425936 h 851846"/>
                <a:gd name="connsiteX14" fmla="*/ 425911 w 851821"/>
                <a:gd name="connsiteY14" fmla="*/ 25 h 851846"/>
                <a:gd name="connsiteX15" fmla="*/ 423690 w 851821"/>
                <a:gd name="connsiteY15" fmla="*/ 25 h 851846"/>
                <a:gd name="connsiteX16" fmla="*/ 425911 w 851821"/>
                <a:gd name="connsiteY16" fmla="*/ 189306 h 851846"/>
                <a:gd name="connsiteX17" fmla="*/ 295767 w 851821"/>
                <a:gd name="connsiteY17" fmla="*/ 319450 h 851846"/>
                <a:gd name="connsiteX18" fmla="*/ 322391 w 851821"/>
                <a:gd name="connsiteY18" fmla="*/ 408544 h 851846"/>
                <a:gd name="connsiteX19" fmla="*/ 342725 w 851821"/>
                <a:gd name="connsiteY19" fmla="*/ 460304 h 851846"/>
                <a:gd name="connsiteX20" fmla="*/ 332005 w 851821"/>
                <a:gd name="connsiteY20" fmla="*/ 466963 h 851846"/>
                <a:gd name="connsiteX21" fmla="*/ 279874 w 851821"/>
                <a:gd name="connsiteY21" fmla="*/ 489881 h 851846"/>
                <a:gd name="connsiteX22" fmla="*/ 219243 w 851821"/>
                <a:gd name="connsiteY22" fmla="*/ 532399 h 851846"/>
                <a:gd name="connsiteX23" fmla="*/ 189294 w 851821"/>
                <a:gd name="connsiteY23" fmla="*/ 615221 h 851846"/>
                <a:gd name="connsiteX24" fmla="*/ 212953 w 851821"/>
                <a:gd name="connsiteY24" fmla="*/ 638880 h 851846"/>
                <a:gd name="connsiteX25" fmla="*/ 638864 w 851821"/>
                <a:gd name="connsiteY25" fmla="*/ 638880 h 851846"/>
                <a:gd name="connsiteX26" fmla="*/ 662523 w 851821"/>
                <a:gd name="connsiteY26" fmla="*/ 615221 h 851846"/>
                <a:gd name="connsiteX27" fmla="*/ 632574 w 851821"/>
                <a:gd name="connsiteY27" fmla="*/ 532399 h 851846"/>
                <a:gd name="connsiteX28" fmla="*/ 571943 w 851821"/>
                <a:gd name="connsiteY28" fmla="*/ 489881 h 851846"/>
                <a:gd name="connsiteX29" fmla="*/ 519812 w 851821"/>
                <a:gd name="connsiteY29" fmla="*/ 466963 h 851846"/>
                <a:gd name="connsiteX30" fmla="*/ 509090 w 851821"/>
                <a:gd name="connsiteY30" fmla="*/ 460304 h 851846"/>
                <a:gd name="connsiteX31" fmla="*/ 529424 w 851821"/>
                <a:gd name="connsiteY31" fmla="*/ 408544 h 851846"/>
                <a:gd name="connsiteX32" fmla="*/ 556048 w 851821"/>
                <a:gd name="connsiteY32" fmla="*/ 319450 h 851846"/>
                <a:gd name="connsiteX33" fmla="*/ 425904 w 851821"/>
                <a:gd name="connsiteY33" fmla="*/ 189306 h 851846"/>
                <a:gd name="connsiteX34" fmla="*/ 425911 w 851821"/>
                <a:gd name="connsiteY34" fmla="*/ 236625 h 851846"/>
                <a:gd name="connsiteX35" fmla="*/ 508724 w 851821"/>
                <a:gd name="connsiteY35" fmla="*/ 319447 h 851846"/>
                <a:gd name="connsiteX36" fmla="*/ 488018 w 851821"/>
                <a:gd name="connsiteY36" fmla="*/ 385996 h 851846"/>
                <a:gd name="connsiteX37" fmla="*/ 461403 w 851821"/>
                <a:gd name="connsiteY37" fmla="*/ 461416 h 851846"/>
                <a:gd name="connsiteX38" fmla="*/ 474715 w 851821"/>
                <a:gd name="connsiteY38" fmla="*/ 492841 h 851846"/>
                <a:gd name="connsiteX39" fmla="*/ 498374 w 851821"/>
                <a:gd name="connsiteY39" fmla="*/ 509107 h 851846"/>
                <a:gd name="connsiteX40" fmla="*/ 551983 w 851821"/>
                <a:gd name="connsiteY40" fmla="*/ 532766 h 851846"/>
                <a:gd name="connsiteX41" fmla="*/ 597084 w 851821"/>
                <a:gd name="connsiteY41" fmla="*/ 563820 h 851846"/>
                <a:gd name="connsiteX42" fmla="*/ 611509 w 851821"/>
                <a:gd name="connsiteY42" fmla="*/ 591549 h 851846"/>
                <a:gd name="connsiteX43" fmla="*/ 240316 w 851821"/>
                <a:gd name="connsiteY43" fmla="*/ 591549 h 851846"/>
                <a:gd name="connsiteX44" fmla="*/ 254741 w 851821"/>
                <a:gd name="connsiteY44" fmla="*/ 563820 h 851846"/>
                <a:gd name="connsiteX45" fmla="*/ 299842 w 851821"/>
                <a:gd name="connsiteY45" fmla="*/ 532766 h 851846"/>
                <a:gd name="connsiteX46" fmla="*/ 353451 w 851821"/>
                <a:gd name="connsiteY46" fmla="*/ 509107 h 851846"/>
                <a:gd name="connsiteX47" fmla="*/ 377110 w 851821"/>
                <a:gd name="connsiteY47" fmla="*/ 492841 h 851846"/>
                <a:gd name="connsiteX48" fmla="*/ 390422 w 851821"/>
                <a:gd name="connsiteY48" fmla="*/ 461416 h 851846"/>
                <a:gd name="connsiteX49" fmla="*/ 363807 w 851821"/>
                <a:gd name="connsiteY49" fmla="*/ 385996 h 851846"/>
                <a:gd name="connsiteX50" fmla="*/ 343101 w 851821"/>
                <a:gd name="connsiteY50" fmla="*/ 319447 h 851846"/>
                <a:gd name="connsiteX51" fmla="*/ 425915 w 851821"/>
                <a:gd name="connsiteY51" fmla="*/ 236625 h 85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51821" h="851846">
                  <a:moveTo>
                    <a:pt x="423690" y="8"/>
                  </a:moveTo>
                  <a:cubicBezTo>
                    <a:pt x="417418" y="305"/>
                    <a:pt x="411509" y="3078"/>
                    <a:pt x="407283" y="7724"/>
                  </a:cubicBezTo>
                  <a:cubicBezTo>
                    <a:pt x="403052" y="12370"/>
                    <a:pt x="400840" y="18502"/>
                    <a:pt x="401135" y="24782"/>
                  </a:cubicBezTo>
                  <a:cubicBezTo>
                    <a:pt x="401425" y="31063"/>
                    <a:pt x="404205" y="36963"/>
                    <a:pt x="408853" y="41188"/>
                  </a:cubicBezTo>
                  <a:cubicBezTo>
                    <a:pt x="413499" y="45422"/>
                    <a:pt x="419630" y="47634"/>
                    <a:pt x="425911" y="47336"/>
                  </a:cubicBezTo>
                  <a:cubicBezTo>
                    <a:pt x="635279" y="47336"/>
                    <a:pt x="804498" y="216555"/>
                    <a:pt x="804498" y="425923"/>
                  </a:cubicBezTo>
                  <a:cubicBezTo>
                    <a:pt x="804498" y="635291"/>
                    <a:pt x="635279" y="804510"/>
                    <a:pt x="425911" y="804510"/>
                  </a:cubicBezTo>
                  <a:cubicBezTo>
                    <a:pt x="216543" y="804510"/>
                    <a:pt x="47323" y="635291"/>
                    <a:pt x="47323" y="425923"/>
                  </a:cubicBezTo>
                  <a:cubicBezTo>
                    <a:pt x="47323" y="247643"/>
                    <a:pt x="170178" y="98462"/>
                    <a:pt x="335700" y="58068"/>
                  </a:cubicBezTo>
                  <a:cubicBezTo>
                    <a:pt x="348459" y="55007"/>
                    <a:pt x="356322" y="42174"/>
                    <a:pt x="353261" y="29417"/>
                  </a:cubicBezTo>
                  <a:cubicBezTo>
                    <a:pt x="350199" y="16660"/>
                    <a:pt x="337367" y="8794"/>
                    <a:pt x="324609" y="11856"/>
                  </a:cubicBezTo>
                  <a:cubicBezTo>
                    <a:pt x="138241" y="57343"/>
                    <a:pt x="0" y="225868"/>
                    <a:pt x="0" y="425936"/>
                  </a:cubicBezTo>
                  <a:cubicBezTo>
                    <a:pt x="0" y="660884"/>
                    <a:pt x="190973" y="851846"/>
                    <a:pt x="425911" y="851846"/>
                  </a:cubicBezTo>
                  <a:cubicBezTo>
                    <a:pt x="660848" y="851846"/>
                    <a:pt x="851821" y="660873"/>
                    <a:pt x="851821" y="425936"/>
                  </a:cubicBezTo>
                  <a:cubicBezTo>
                    <a:pt x="851821" y="190998"/>
                    <a:pt x="660848" y="25"/>
                    <a:pt x="425911" y="25"/>
                  </a:cubicBezTo>
                  <a:cubicBezTo>
                    <a:pt x="425169" y="-8"/>
                    <a:pt x="424434" y="-8"/>
                    <a:pt x="423690" y="25"/>
                  </a:cubicBezTo>
                  <a:close/>
                  <a:moveTo>
                    <a:pt x="425911" y="189306"/>
                  </a:moveTo>
                  <a:cubicBezTo>
                    <a:pt x="354311" y="189306"/>
                    <a:pt x="295767" y="243394"/>
                    <a:pt x="295767" y="319450"/>
                  </a:cubicBezTo>
                  <a:cubicBezTo>
                    <a:pt x="295767" y="357313"/>
                    <a:pt x="310226" y="386123"/>
                    <a:pt x="322391" y="408544"/>
                  </a:cubicBezTo>
                  <a:cubicBezTo>
                    <a:pt x="334266" y="430429"/>
                    <a:pt x="342319" y="446109"/>
                    <a:pt x="342725" y="460304"/>
                  </a:cubicBezTo>
                  <a:cubicBezTo>
                    <a:pt x="341345" y="461642"/>
                    <a:pt x="337807" y="463993"/>
                    <a:pt x="332005" y="466963"/>
                  </a:cubicBezTo>
                  <a:cubicBezTo>
                    <a:pt x="319923" y="473137"/>
                    <a:pt x="300463" y="480193"/>
                    <a:pt x="279874" y="489881"/>
                  </a:cubicBezTo>
                  <a:cubicBezTo>
                    <a:pt x="259281" y="499579"/>
                    <a:pt x="236985" y="512254"/>
                    <a:pt x="219243" y="532399"/>
                  </a:cubicBezTo>
                  <a:cubicBezTo>
                    <a:pt x="201498" y="552551"/>
                    <a:pt x="189294" y="580700"/>
                    <a:pt x="189294" y="615221"/>
                  </a:cubicBezTo>
                  <a:cubicBezTo>
                    <a:pt x="189294" y="628285"/>
                    <a:pt x="199889" y="638880"/>
                    <a:pt x="212953" y="638880"/>
                  </a:cubicBezTo>
                  <a:lnTo>
                    <a:pt x="638864" y="638880"/>
                  </a:lnTo>
                  <a:cubicBezTo>
                    <a:pt x="651926" y="638880"/>
                    <a:pt x="662523" y="628285"/>
                    <a:pt x="662523" y="615221"/>
                  </a:cubicBezTo>
                  <a:cubicBezTo>
                    <a:pt x="662523" y="580700"/>
                    <a:pt x="650316" y="552551"/>
                    <a:pt x="632574" y="532399"/>
                  </a:cubicBezTo>
                  <a:cubicBezTo>
                    <a:pt x="614830" y="512254"/>
                    <a:pt x="592533" y="499579"/>
                    <a:pt x="571943" y="489881"/>
                  </a:cubicBezTo>
                  <a:cubicBezTo>
                    <a:pt x="551353" y="480193"/>
                    <a:pt x="531894" y="473139"/>
                    <a:pt x="519812" y="466963"/>
                  </a:cubicBezTo>
                  <a:cubicBezTo>
                    <a:pt x="514010" y="463993"/>
                    <a:pt x="510469" y="461642"/>
                    <a:pt x="509090" y="460304"/>
                  </a:cubicBezTo>
                  <a:cubicBezTo>
                    <a:pt x="509495" y="446109"/>
                    <a:pt x="517549" y="430429"/>
                    <a:pt x="529424" y="408544"/>
                  </a:cubicBezTo>
                  <a:cubicBezTo>
                    <a:pt x="541589" y="386123"/>
                    <a:pt x="556048" y="357313"/>
                    <a:pt x="556048" y="319450"/>
                  </a:cubicBezTo>
                  <a:cubicBezTo>
                    <a:pt x="556048" y="243394"/>
                    <a:pt x="497504" y="189306"/>
                    <a:pt x="425904" y="189306"/>
                  </a:cubicBezTo>
                  <a:close/>
                  <a:moveTo>
                    <a:pt x="425911" y="236625"/>
                  </a:moveTo>
                  <a:cubicBezTo>
                    <a:pt x="475978" y="236625"/>
                    <a:pt x="508724" y="265558"/>
                    <a:pt x="508724" y="319447"/>
                  </a:cubicBezTo>
                  <a:cubicBezTo>
                    <a:pt x="508724" y="345666"/>
                    <a:pt x="499513" y="364812"/>
                    <a:pt x="488018" y="385996"/>
                  </a:cubicBezTo>
                  <a:cubicBezTo>
                    <a:pt x="476530" y="407171"/>
                    <a:pt x="461403" y="430486"/>
                    <a:pt x="461403" y="461416"/>
                  </a:cubicBezTo>
                  <a:cubicBezTo>
                    <a:pt x="461403" y="473770"/>
                    <a:pt x="467517" y="485438"/>
                    <a:pt x="474715" y="492841"/>
                  </a:cubicBezTo>
                  <a:cubicBezTo>
                    <a:pt x="481902" y="500244"/>
                    <a:pt x="489989" y="504816"/>
                    <a:pt x="498374" y="509107"/>
                  </a:cubicBezTo>
                  <a:cubicBezTo>
                    <a:pt x="515134" y="517682"/>
                    <a:pt x="534125" y="524366"/>
                    <a:pt x="551983" y="532766"/>
                  </a:cubicBezTo>
                  <a:cubicBezTo>
                    <a:pt x="569841" y="541177"/>
                    <a:pt x="585992" y="551227"/>
                    <a:pt x="597084" y="563820"/>
                  </a:cubicBezTo>
                  <a:cubicBezTo>
                    <a:pt x="603800" y="571447"/>
                    <a:pt x="608422" y="580738"/>
                    <a:pt x="611509" y="591549"/>
                  </a:cubicBezTo>
                  <a:lnTo>
                    <a:pt x="240316" y="591549"/>
                  </a:lnTo>
                  <a:cubicBezTo>
                    <a:pt x="243403" y="580738"/>
                    <a:pt x="248023" y="571447"/>
                    <a:pt x="254741" y="563820"/>
                  </a:cubicBezTo>
                  <a:cubicBezTo>
                    <a:pt x="265833" y="551227"/>
                    <a:pt x="281984" y="541175"/>
                    <a:pt x="299842" y="532766"/>
                  </a:cubicBezTo>
                  <a:cubicBezTo>
                    <a:pt x="317701" y="524366"/>
                    <a:pt x="336689" y="517682"/>
                    <a:pt x="353451" y="509107"/>
                  </a:cubicBezTo>
                  <a:cubicBezTo>
                    <a:pt x="361836" y="504816"/>
                    <a:pt x="369923" y="500244"/>
                    <a:pt x="377110" y="492841"/>
                  </a:cubicBezTo>
                  <a:cubicBezTo>
                    <a:pt x="384306" y="485438"/>
                    <a:pt x="390422" y="473770"/>
                    <a:pt x="390422" y="461416"/>
                  </a:cubicBezTo>
                  <a:cubicBezTo>
                    <a:pt x="390422" y="430484"/>
                    <a:pt x="375296" y="407171"/>
                    <a:pt x="363807" y="385996"/>
                  </a:cubicBezTo>
                  <a:cubicBezTo>
                    <a:pt x="352310" y="364812"/>
                    <a:pt x="343101" y="345666"/>
                    <a:pt x="343101" y="319447"/>
                  </a:cubicBezTo>
                  <a:cubicBezTo>
                    <a:pt x="343101" y="265558"/>
                    <a:pt x="375847" y="236625"/>
                    <a:pt x="425915" y="236625"/>
                  </a:cubicBezTo>
                  <a:close/>
                </a:path>
              </a:pathLst>
            </a:custGeom>
            <a:solidFill>
              <a:srgbClr val="D4572D"/>
            </a:solidFill>
            <a:ln w="2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1042" name="Прямая со стрелкой 1041">
            <a:extLst>
              <a:ext uri="{FF2B5EF4-FFF2-40B4-BE49-F238E27FC236}">
                <a16:creationId xmlns:a16="http://schemas.microsoft.com/office/drawing/2014/main" id="{4DAE7296-5FBA-D860-A83D-218E3F2CDA0C}"/>
              </a:ext>
            </a:extLst>
          </p:cNvPr>
          <p:cNvCxnSpPr>
            <a:cxnSpLocks/>
          </p:cNvCxnSpPr>
          <p:nvPr/>
        </p:nvCxnSpPr>
        <p:spPr>
          <a:xfrm>
            <a:off x="2476500" y="2814317"/>
            <a:ext cx="484911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4" name="Группа 29">
            <a:extLst>
              <a:ext uri="{FF2B5EF4-FFF2-40B4-BE49-F238E27FC236}">
                <a16:creationId xmlns:a16="http://schemas.microsoft.com/office/drawing/2014/main" id="{BB22922A-9715-9961-8120-2FB312230987}"/>
              </a:ext>
            </a:extLst>
          </p:cNvPr>
          <p:cNvGrpSpPr>
            <a:grpSpLocks/>
          </p:cNvGrpSpPr>
          <p:nvPr/>
        </p:nvGrpSpPr>
        <p:grpSpPr bwMode="auto">
          <a:xfrm>
            <a:off x="3101397" y="947976"/>
            <a:ext cx="2561440" cy="2993073"/>
            <a:chOff x="2028350" y="1773391"/>
            <a:chExt cx="1772526" cy="2070792"/>
          </a:xfrm>
        </p:grpSpPr>
        <p:grpSp>
          <p:nvGrpSpPr>
            <p:cNvPr id="1045" name="Группа 28">
              <a:extLst>
                <a:ext uri="{FF2B5EF4-FFF2-40B4-BE49-F238E27FC236}">
                  <a16:creationId xmlns:a16="http://schemas.microsoft.com/office/drawing/2014/main" id="{B9B34A1E-5819-DD03-F4E7-42BBAF0BB0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8350" y="1773391"/>
              <a:ext cx="1761881" cy="2070792"/>
              <a:chOff x="2028350" y="1773391"/>
              <a:chExt cx="1761881" cy="2070792"/>
            </a:xfrm>
          </p:grpSpPr>
          <p:pic>
            <p:nvPicPr>
              <p:cNvPr id="1047" name="Picture 23">
                <a:extLst>
                  <a:ext uri="{FF2B5EF4-FFF2-40B4-BE49-F238E27FC236}">
                    <a16:creationId xmlns:a16="http://schemas.microsoft.com/office/drawing/2014/main" id="{D2BEBD8A-8EE4-F8FD-A0EE-CB472B15C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r="65176" b="54368"/>
              <a:stretch/>
            </p:blipFill>
            <p:spPr bwMode="auto">
              <a:xfrm>
                <a:off x="2061659" y="2349251"/>
                <a:ext cx="1728572" cy="1494932"/>
              </a:xfrm>
              <a:prstGeom prst="roundRect">
                <a:avLst>
                  <a:gd name="adj" fmla="val 3148"/>
                </a:avLst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048" name="Picture 31" descr="http://www.infocompskov.ru/upload/medialibrary/0b9/Excel.png">
                <a:extLst>
                  <a:ext uri="{FF2B5EF4-FFF2-40B4-BE49-F238E27FC236}">
                    <a16:creationId xmlns:a16="http://schemas.microsoft.com/office/drawing/2014/main" id="{029B3104-CE48-A4F4-3C7F-EAD16992C2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8350" y="1773391"/>
                <a:ext cx="525077" cy="525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46" name="TextBox 77">
              <a:extLst>
                <a:ext uri="{FF2B5EF4-FFF2-40B4-BE49-F238E27FC236}">
                  <a16:creationId xmlns:a16="http://schemas.microsoft.com/office/drawing/2014/main" id="{5E42BB28-17E9-7241-31D6-E4CA4D317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464" y="1909579"/>
              <a:ext cx="1180412" cy="276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ru-RU" sz="2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Excel</a:t>
              </a:r>
              <a:r>
                <a:rPr lang="ru-RU" altLang="ru-RU" sz="2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-клиент</a:t>
              </a:r>
            </a:p>
          </p:txBody>
        </p:sp>
      </p:grpSp>
      <p:graphicFrame>
        <p:nvGraphicFramePr>
          <p:cNvPr id="1052" name="Таблица 1051">
            <a:extLst>
              <a:ext uri="{FF2B5EF4-FFF2-40B4-BE49-F238E27FC236}">
                <a16:creationId xmlns:a16="http://schemas.microsoft.com/office/drawing/2014/main" id="{67D8B81E-15C3-CEB7-446D-F8BD0DD31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681889"/>
              </p:ext>
            </p:extLst>
          </p:nvPr>
        </p:nvGraphicFramePr>
        <p:xfrm>
          <a:off x="6083417" y="1785661"/>
          <a:ext cx="2452678" cy="215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23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31">
                <a:tc rowSpan="5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9113" marR="89113" marT="44556" marB="4455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9698" marR="129698" marT="64938" marB="649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53" name="TextBox 78">
            <a:extLst>
              <a:ext uri="{FF2B5EF4-FFF2-40B4-BE49-F238E27FC236}">
                <a16:creationId xmlns:a16="http://schemas.microsoft.com/office/drawing/2014/main" id="{7D28D4EA-903E-BE7F-6029-B84D1D8D3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855" y="1137240"/>
            <a:ext cx="1746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Конструктор</a:t>
            </a:r>
          </a:p>
        </p:txBody>
      </p:sp>
      <p:grpSp>
        <p:nvGrpSpPr>
          <p:cNvPr id="1078" name="Группа 1077">
            <a:extLst>
              <a:ext uri="{FF2B5EF4-FFF2-40B4-BE49-F238E27FC236}">
                <a16:creationId xmlns:a16="http://schemas.microsoft.com/office/drawing/2014/main" id="{873CECF6-075D-F926-1292-A891990174E9}"/>
              </a:ext>
            </a:extLst>
          </p:cNvPr>
          <p:cNvGrpSpPr/>
          <p:nvPr/>
        </p:nvGrpSpPr>
        <p:grpSpPr>
          <a:xfrm>
            <a:off x="6080989" y="996242"/>
            <a:ext cx="684992" cy="684992"/>
            <a:chOff x="3085695" y="3666638"/>
            <a:chExt cx="1121262" cy="1121262"/>
          </a:xfrm>
        </p:grpSpPr>
        <p:sp>
          <p:nvSpPr>
            <p:cNvPr id="1080" name="Овал 1079">
              <a:extLst>
                <a:ext uri="{FF2B5EF4-FFF2-40B4-BE49-F238E27FC236}">
                  <a16:creationId xmlns:a16="http://schemas.microsoft.com/office/drawing/2014/main" id="{544296C6-69FF-28AF-1661-5C5F90880321}"/>
                </a:ext>
              </a:extLst>
            </p:cNvPr>
            <p:cNvSpPr/>
            <p:nvPr/>
          </p:nvSpPr>
          <p:spPr>
            <a:xfrm>
              <a:off x="3085695" y="3666638"/>
              <a:ext cx="1121262" cy="11212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81" name="Группа 1080">
              <a:extLst>
                <a:ext uri="{FF2B5EF4-FFF2-40B4-BE49-F238E27FC236}">
                  <a16:creationId xmlns:a16="http://schemas.microsoft.com/office/drawing/2014/main" id="{B52A0934-F06B-2EC0-2E69-9898FA51B12F}"/>
                </a:ext>
              </a:extLst>
            </p:cNvPr>
            <p:cNvGrpSpPr/>
            <p:nvPr/>
          </p:nvGrpSpPr>
          <p:grpSpPr>
            <a:xfrm>
              <a:off x="3107372" y="3784215"/>
              <a:ext cx="1077908" cy="886108"/>
              <a:chOff x="856546" y="-3078027"/>
              <a:chExt cx="1631795" cy="1341439"/>
            </a:xfrm>
          </p:grpSpPr>
          <p:sp>
            <p:nvSpPr>
              <p:cNvPr id="1082" name="Полилиния: фигура 1081">
                <a:extLst>
                  <a:ext uri="{FF2B5EF4-FFF2-40B4-BE49-F238E27FC236}">
                    <a16:creationId xmlns:a16="http://schemas.microsoft.com/office/drawing/2014/main" id="{D1BCBAA1-F442-0E7B-B05F-160571238547}"/>
                  </a:ext>
                </a:extLst>
              </p:cNvPr>
              <p:cNvSpPr/>
              <p:nvPr/>
            </p:nvSpPr>
            <p:spPr>
              <a:xfrm>
                <a:off x="998543" y="-3078027"/>
                <a:ext cx="906184" cy="415207"/>
              </a:xfrm>
              <a:custGeom>
                <a:avLst/>
                <a:gdLst>
                  <a:gd name="connsiteX0" fmla="*/ 900377 w 906184"/>
                  <a:gd name="connsiteY0" fmla="*/ 29035 h 415207"/>
                  <a:gd name="connsiteX1" fmla="*/ 514205 w 906184"/>
                  <a:gd name="connsiteY1" fmla="*/ 365847 h 415207"/>
                  <a:gd name="connsiteX2" fmla="*/ 377739 w 906184"/>
                  <a:gd name="connsiteY2" fmla="*/ 415207 h 415207"/>
                  <a:gd name="connsiteX3" fmla="*/ 40927 w 906184"/>
                  <a:gd name="connsiteY3" fmla="*/ 415207 h 415207"/>
                  <a:gd name="connsiteX4" fmla="*/ 277 w 906184"/>
                  <a:gd name="connsiteY4" fmla="*/ 371654 h 415207"/>
                  <a:gd name="connsiteX5" fmla="*/ 49638 w 906184"/>
                  <a:gd name="connsiteY5" fmla="*/ 52264 h 415207"/>
                  <a:gd name="connsiteX6" fmla="*/ 110612 w 906184"/>
                  <a:gd name="connsiteY6" fmla="*/ 0 h 415207"/>
                  <a:gd name="connsiteX7" fmla="*/ 891667 w 906184"/>
                  <a:gd name="connsiteY7" fmla="*/ 0 h 415207"/>
                  <a:gd name="connsiteX8" fmla="*/ 906185 w 906184"/>
                  <a:gd name="connsiteY8" fmla="*/ 17421 h 415207"/>
                  <a:gd name="connsiteX9" fmla="*/ 900377 w 906184"/>
                  <a:gd name="connsiteY9" fmla="*/ 29035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184" h="415207">
                    <a:moveTo>
                      <a:pt x="900377" y="29035"/>
                    </a:moveTo>
                    <a:lnTo>
                      <a:pt x="514205" y="365847"/>
                    </a:lnTo>
                    <a:cubicBezTo>
                      <a:pt x="476459" y="397786"/>
                      <a:pt x="430003" y="415207"/>
                      <a:pt x="377739" y="415207"/>
                    </a:cubicBezTo>
                    <a:cubicBezTo>
                      <a:pt x="264500" y="415207"/>
                      <a:pt x="154165" y="415207"/>
                      <a:pt x="40927" y="415207"/>
                    </a:cubicBezTo>
                    <a:cubicBezTo>
                      <a:pt x="17699" y="415207"/>
                      <a:pt x="-2626" y="394883"/>
                      <a:pt x="277" y="371654"/>
                    </a:cubicBezTo>
                    <a:lnTo>
                      <a:pt x="49638" y="52264"/>
                    </a:lnTo>
                    <a:cubicBezTo>
                      <a:pt x="55445" y="23228"/>
                      <a:pt x="81577" y="0"/>
                      <a:pt x="110612" y="0"/>
                    </a:cubicBezTo>
                    <a:lnTo>
                      <a:pt x="891667" y="0"/>
                    </a:lnTo>
                    <a:cubicBezTo>
                      <a:pt x="900377" y="0"/>
                      <a:pt x="906185" y="8711"/>
                      <a:pt x="906185" y="17421"/>
                    </a:cubicBezTo>
                    <a:cubicBezTo>
                      <a:pt x="906185" y="23228"/>
                      <a:pt x="903281" y="26132"/>
                      <a:pt x="900377" y="29035"/>
                    </a:cubicBezTo>
                    <a:close/>
                  </a:path>
                </a:pathLst>
              </a:custGeom>
              <a:solidFill>
                <a:srgbClr val="007442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3" name="Полилиния: фигура 1082">
                <a:extLst>
                  <a:ext uri="{FF2B5EF4-FFF2-40B4-BE49-F238E27FC236}">
                    <a16:creationId xmlns:a16="http://schemas.microsoft.com/office/drawing/2014/main" id="{8F6F4BD5-278A-2D6A-EEBF-156477756B8C}"/>
                  </a:ext>
                </a:extLst>
              </p:cNvPr>
              <p:cNvSpPr/>
              <p:nvPr/>
            </p:nvSpPr>
            <p:spPr>
              <a:xfrm>
                <a:off x="929135" y="-2613459"/>
                <a:ext cx="441339" cy="415207"/>
              </a:xfrm>
              <a:custGeom>
                <a:avLst/>
                <a:gdLst>
                  <a:gd name="connsiteX0" fmla="*/ 37746 w 441339"/>
                  <a:gd name="connsiteY0" fmla="*/ 415207 h 415207"/>
                  <a:gd name="connsiteX1" fmla="*/ 37746 w 441339"/>
                  <a:gd name="connsiteY1" fmla="*/ 415207 h 415207"/>
                  <a:gd name="connsiteX2" fmla="*/ 37746 w 441339"/>
                  <a:gd name="connsiteY2" fmla="*/ 415207 h 415207"/>
                  <a:gd name="connsiteX3" fmla="*/ 0 w 441339"/>
                  <a:gd name="connsiteY3" fmla="*/ 374558 h 415207"/>
                  <a:gd name="connsiteX4" fmla="*/ 0 w 441339"/>
                  <a:gd name="connsiteY4" fmla="*/ 368751 h 415207"/>
                  <a:gd name="connsiteX5" fmla="*/ 0 w 441339"/>
                  <a:gd name="connsiteY5" fmla="*/ 368751 h 415207"/>
                  <a:gd name="connsiteX6" fmla="*/ 49360 w 441339"/>
                  <a:gd name="connsiteY6" fmla="*/ 49360 h 415207"/>
                  <a:gd name="connsiteX7" fmla="*/ 107431 w 441339"/>
                  <a:gd name="connsiteY7" fmla="*/ 0 h 415207"/>
                  <a:gd name="connsiteX8" fmla="*/ 426822 w 441339"/>
                  <a:gd name="connsiteY8" fmla="*/ 0 h 415207"/>
                  <a:gd name="connsiteX9" fmla="*/ 441339 w 441339"/>
                  <a:gd name="connsiteY9" fmla="*/ 14518 h 415207"/>
                  <a:gd name="connsiteX10" fmla="*/ 435532 w 441339"/>
                  <a:gd name="connsiteY10" fmla="*/ 26132 h 415207"/>
                  <a:gd name="connsiteX11" fmla="*/ 249705 w 441339"/>
                  <a:gd name="connsiteY11" fmla="*/ 188731 h 415207"/>
                  <a:gd name="connsiteX12" fmla="*/ 246802 w 441339"/>
                  <a:gd name="connsiteY12" fmla="*/ 220670 h 415207"/>
                  <a:gd name="connsiteX13" fmla="*/ 389076 w 441339"/>
                  <a:gd name="connsiteY13" fmla="*/ 386172 h 415207"/>
                  <a:gd name="connsiteX14" fmla="*/ 391979 w 441339"/>
                  <a:gd name="connsiteY14" fmla="*/ 397786 h 415207"/>
                  <a:gd name="connsiteX15" fmla="*/ 374558 w 441339"/>
                  <a:gd name="connsiteY15" fmla="*/ 415207 h 415207"/>
                  <a:gd name="connsiteX16" fmla="*/ 37746 w 441339"/>
                  <a:gd name="connsiteY16" fmla="*/ 415207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39" h="415207">
                    <a:moveTo>
                      <a:pt x="37746" y="415207"/>
                    </a:moveTo>
                    <a:lnTo>
                      <a:pt x="37746" y="415207"/>
                    </a:lnTo>
                    <a:lnTo>
                      <a:pt x="37746" y="415207"/>
                    </a:lnTo>
                    <a:cubicBezTo>
                      <a:pt x="17421" y="415207"/>
                      <a:pt x="0" y="397786"/>
                      <a:pt x="0" y="374558"/>
                    </a:cubicBezTo>
                    <a:cubicBezTo>
                      <a:pt x="0" y="371654"/>
                      <a:pt x="0" y="368751"/>
                      <a:pt x="0" y="368751"/>
                    </a:cubicBezTo>
                    <a:lnTo>
                      <a:pt x="0" y="368751"/>
                    </a:lnTo>
                    <a:lnTo>
                      <a:pt x="49360" y="49360"/>
                    </a:lnTo>
                    <a:cubicBezTo>
                      <a:pt x="52264" y="20325"/>
                      <a:pt x="78396" y="0"/>
                      <a:pt x="107431" y="0"/>
                    </a:cubicBezTo>
                    <a:lnTo>
                      <a:pt x="426822" y="0"/>
                    </a:lnTo>
                    <a:cubicBezTo>
                      <a:pt x="435532" y="0"/>
                      <a:pt x="441339" y="5807"/>
                      <a:pt x="441339" y="14518"/>
                    </a:cubicBezTo>
                    <a:cubicBezTo>
                      <a:pt x="441339" y="20325"/>
                      <a:pt x="438436" y="23228"/>
                      <a:pt x="435532" y="26132"/>
                    </a:cubicBezTo>
                    <a:lnTo>
                      <a:pt x="249705" y="188731"/>
                    </a:lnTo>
                    <a:cubicBezTo>
                      <a:pt x="240995" y="197441"/>
                      <a:pt x="238091" y="211959"/>
                      <a:pt x="246802" y="220670"/>
                    </a:cubicBezTo>
                    <a:lnTo>
                      <a:pt x="389076" y="386172"/>
                    </a:lnTo>
                    <a:cubicBezTo>
                      <a:pt x="391979" y="389076"/>
                      <a:pt x="391979" y="391979"/>
                      <a:pt x="391979" y="397786"/>
                    </a:cubicBezTo>
                    <a:cubicBezTo>
                      <a:pt x="391979" y="406497"/>
                      <a:pt x="383268" y="415207"/>
                      <a:pt x="374558" y="415207"/>
                    </a:cubicBezTo>
                    <a:lnTo>
                      <a:pt x="37746" y="415207"/>
                    </a:lnTo>
                    <a:close/>
                  </a:path>
                </a:pathLst>
              </a:custGeom>
              <a:solidFill>
                <a:srgbClr val="007442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4" name="Полилиния: фигура 1083">
                <a:extLst>
                  <a:ext uri="{FF2B5EF4-FFF2-40B4-BE49-F238E27FC236}">
                    <a16:creationId xmlns:a16="http://schemas.microsoft.com/office/drawing/2014/main" id="{6DD1B61C-9A2E-2505-8690-030B74B3B0B7}"/>
                  </a:ext>
                </a:extLst>
              </p:cNvPr>
              <p:cNvSpPr/>
              <p:nvPr/>
            </p:nvSpPr>
            <p:spPr>
              <a:xfrm>
                <a:off x="1263769" y="-2613459"/>
                <a:ext cx="623537" cy="415207"/>
              </a:xfrm>
              <a:custGeom>
                <a:avLst/>
                <a:gdLst>
                  <a:gd name="connsiteX0" fmla="*/ 190908 w 623537"/>
                  <a:gd name="connsiteY0" fmla="*/ 415207 h 415207"/>
                  <a:gd name="connsiteX1" fmla="*/ 156066 w 623537"/>
                  <a:gd name="connsiteY1" fmla="*/ 397786 h 415207"/>
                  <a:gd name="connsiteX2" fmla="*/ 2178 w 623537"/>
                  <a:gd name="connsiteY2" fmla="*/ 217766 h 415207"/>
                  <a:gd name="connsiteX3" fmla="*/ 2178 w 623537"/>
                  <a:gd name="connsiteY3" fmla="*/ 206152 h 415207"/>
                  <a:gd name="connsiteX4" fmla="*/ 222847 w 623537"/>
                  <a:gd name="connsiteY4" fmla="*/ 14518 h 415207"/>
                  <a:gd name="connsiteX5" fmla="*/ 266401 w 623537"/>
                  <a:gd name="connsiteY5" fmla="*/ 0 h 415207"/>
                  <a:gd name="connsiteX6" fmla="*/ 606116 w 623537"/>
                  <a:gd name="connsiteY6" fmla="*/ 0 h 415207"/>
                  <a:gd name="connsiteX7" fmla="*/ 623537 w 623537"/>
                  <a:gd name="connsiteY7" fmla="*/ 14518 h 415207"/>
                  <a:gd name="connsiteX8" fmla="*/ 617730 w 623537"/>
                  <a:gd name="connsiteY8" fmla="*/ 26132 h 415207"/>
                  <a:gd name="connsiteX9" fmla="*/ 431903 w 623537"/>
                  <a:gd name="connsiteY9" fmla="*/ 188731 h 415207"/>
                  <a:gd name="connsiteX10" fmla="*/ 428999 w 623537"/>
                  <a:gd name="connsiteY10" fmla="*/ 220670 h 415207"/>
                  <a:gd name="connsiteX11" fmla="*/ 568370 w 623537"/>
                  <a:gd name="connsiteY11" fmla="*/ 386172 h 415207"/>
                  <a:gd name="connsiteX12" fmla="*/ 574177 w 623537"/>
                  <a:gd name="connsiteY12" fmla="*/ 397786 h 415207"/>
                  <a:gd name="connsiteX13" fmla="*/ 556755 w 623537"/>
                  <a:gd name="connsiteY13" fmla="*/ 415207 h 415207"/>
                  <a:gd name="connsiteX14" fmla="*/ 190908 w 623537"/>
                  <a:gd name="connsiteY14" fmla="*/ 415207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3537" h="415207">
                    <a:moveTo>
                      <a:pt x="190908" y="415207"/>
                    </a:moveTo>
                    <a:cubicBezTo>
                      <a:pt x="176391" y="415207"/>
                      <a:pt x="164776" y="406497"/>
                      <a:pt x="156066" y="397786"/>
                    </a:cubicBezTo>
                    <a:lnTo>
                      <a:pt x="2178" y="217766"/>
                    </a:lnTo>
                    <a:cubicBezTo>
                      <a:pt x="-726" y="214863"/>
                      <a:pt x="-726" y="209055"/>
                      <a:pt x="2178" y="206152"/>
                    </a:cubicBezTo>
                    <a:lnTo>
                      <a:pt x="222847" y="14518"/>
                    </a:lnTo>
                    <a:cubicBezTo>
                      <a:pt x="234462" y="5807"/>
                      <a:pt x="248979" y="0"/>
                      <a:pt x="266401" y="0"/>
                    </a:cubicBezTo>
                    <a:lnTo>
                      <a:pt x="606116" y="0"/>
                    </a:lnTo>
                    <a:cubicBezTo>
                      <a:pt x="614826" y="0"/>
                      <a:pt x="623537" y="5807"/>
                      <a:pt x="623537" y="14518"/>
                    </a:cubicBezTo>
                    <a:cubicBezTo>
                      <a:pt x="623537" y="20325"/>
                      <a:pt x="620634" y="23228"/>
                      <a:pt x="617730" y="26132"/>
                    </a:cubicBezTo>
                    <a:lnTo>
                      <a:pt x="431903" y="188731"/>
                    </a:lnTo>
                    <a:cubicBezTo>
                      <a:pt x="423192" y="197441"/>
                      <a:pt x="420289" y="211959"/>
                      <a:pt x="428999" y="220670"/>
                    </a:cubicBezTo>
                    <a:lnTo>
                      <a:pt x="568370" y="386172"/>
                    </a:lnTo>
                    <a:cubicBezTo>
                      <a:pt x="571273" y="389076"/>
                      <a:pt x="574177" y="391979"/>
                      <a:pt x="574177" y="397786"/>
                    </a:cubicBezTo>
                    <a:cubicBezTo>
                      <a:pt x="574177" y="406497"/>
                      <a:pt x="565466" y="415207"/>
                      <a:pt x="556755" y="415207"/>
                    </a:cubicBezTo>
                    <a:lnTo>
                      <a:pt x="190908" y="415207"/>
                    </a:lnTo>
                    <a:close/>
                  </a:path>
                </a:pathLst>
              </a:custGeom>
              <a:solidFill>
                <a:srgbClr val="264796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5" name="Полилиния: фигура 1084">
                <a:extLst>
                  <a:ext uri="{FF2B5EF4-FFF2-40B4-BE49-F238E27FC236}">
                    <a16:creationId xmlns:a16="http://schemas.microsoft.com/office/drawing/2014/main" id="{DD67F600-373E-67B0-CE67-D6DC4783BECD}"/>
                  </a:ext>
                </a:extLst>
              </p:cNvPr>
              <p:cNvSpPr/>
              <p:nvPr/>
            </p:nvSpPr>
            <p:spPr>
              <a:xfrm>
                <a:off x="1495327" y="-2151795"/>
                <a:ext cx="850739" cy="415207"/>
              </a:xfrm>
              <a:custGeom>
                <a:avLst/>
                <a:gdLst>
                  <a:gd name="connsiteX0" fmla="*/ 850740 w 850739"/>
                  <a:gd name="connsiteY0" fmla="*/ 46457 h 415207"/>
                  <a:gd name="connsiteX1" fmla="*/ 801379 w 850739"/>
                  <a:gd name="connsiteY1" fmla="*/ 362944 h 415207"/>
                  <a:gd name="connsiteX2" fmla="*/ 740405 w 850739"/>
                  <a:gd name="connsiteY2" fmla="*/ 415207 h 415207"/>
                  <a:gd name="connsiteX3" fmla="*/ 386172 w 850739"/>
                  <a:gd name="connsiteY3" fmla="*/ 415207 h 415207"/>
                  <a:gd name="connsiteX4" fmla="*/ 293258 w 850739"/>
                  <a:gd name="connsiteY4" fmla="*/ 371654 h 415207"/>
                  <a:gd name="connsiteX5" fmla="*/ 2904 w 850739"/>
                  <a:gd name="connsiteY5" fmla="*/ 29035 h 415207"/>
                  <a:gd name="connsiteX6" fmla="*/ 0 w 850739"/>
                  <a:gd name="connsiteY6" fmla="*/ 17421 h 415207"/>
                  <a:gd name="connsiteX7" fmla="*/ 17421 w 850739"/>
                  <a:gd name="connsiteY7" fmla="*/ 0 h 415207"/>
                  <a:gd name="connsiteX8" fmla="*/ 810090 w 850739"/>
                  <a:gd name="connsiteY8" fmla="*/ 0 h 415207"/>
                  <a:gd name="connsiteX9" fmla="*/ 850740 w 850739"/>
                  <a:gd name="connsiteY9" fmla="*/ 40650 h 415207"/>
                  <a:gd name="connsiteX10" fmla="*/ 850740 w 850739"/>
                  <a:gd name="connsiteY10" fmla="*/ 46457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0739" h="415207">
                    <a:moveTo>
                      <a:pt x="850740" y="46457"/>
                    </a:moveTo>
                    <a:lnTo>
                      <a:pt x="801379" y="362944"/>
                    </a:lnTo>
                    <a:cubicBezTo>
                      <a:pt x="795572" y="391979"/>
                      <a:pt x="769440" y="415207"/>
                      <a:pt x="740405" y="415207"/>
                    </a:cubicBezTo>
                    <a:lnTo>
                      <a:pt x="386172" y="415207"/>
                    </a:lnTo>
                    <a:cubicBezTo>
                      <a:pt x="348426" y="415207"/>
                      <a:pt x="316487" y="397786"/>
                      <a:pt x="293258" y="371654"/>
                    </a:cubicBezTo>
                    <a:lnTo>
                      <a:pt x="2904" y="29035"/>
                    </a:lnTo>
                    <a:cubicBezTo>
                      <a:pt x="0" y="26132"/>
                      <a:pt x="0" y="20325"/>
                      <a:pt x="0" y="17421"/>
                    </a:cubicBezTo>
                    <a:cubicBezTo>
                      <a:pt x="0" y="8711"/>
                      <a:pt x="5807" y="0"/>
                      <a:pt x="17421" y="0"/>
                    </a:cubicBezTo>
                    <a:lnTo>
                      <a:pt x="810090" y="0"/>
                    </a:lnTo>
                    <a:cubicBezTo>
                      <a:pt x="833318" y="0"/>
                      <a:pt x="850740" y="17421"/>
                      <a:pt x="850740" y="40650"/>
                    </a:cubicBezTo>
                    <a:cubicBezTo>
                      <a:pt x="850740" y="40650"/>
                      <a:pt x="850740" y="43553"/>
                      <a:pt x="850740" y="46457"/>
                    </a:cubicBezTo>
                    <a:close/>
                  </a:path>
                </a:pathLst>
              </a:custGeom>
              <a:solidFill>
                <a:srgbClr val="264796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6" name="Полилиния: фигура 1085">
                <a:extLst>
                  <a:ext uri="{FF2B5EF4-FFF2-40B4-BE49-F238E27FC236}">
                    <a16:creationId xmlns:a16="http://schemas.microsoft.com/office/drawing/2014/main" id="{0C46DE1C-60B4-7B07-2084-05C6C650C5C1}"/>
                  </a:ext>
                </a:extLst>
              </p:cNvPr>
              <p:cNvSpPr/>
              <p:nvPr/>
            </p:nvSpPr>
            <p:spPr>
              <a:xfrm>
                <a:off x="856546" y="-2151795"/>
                <a:ext cx="856546" cy="415207"/>
              </a:xfrm>
              <a:custGeom>
                <a:avLst/>
                <a:gdLst>
                  <a:gd name="connsiteX0" fmla="*/ 49360 w 856546"/>
                  <a:gd name="connsiteY0" fmla="*/ 52264 h 415207"/>
                  <a:gd name="connsiteX1" fmla="*/ 110335 w 856546"/>
                  <a:gd name="connsiteY1" fmla="*/ 0 h 415207"/>
                  <a:gd name="connsiteX2" fmla="*/ 470375 w 856546"/>
                  <a:gd name="connsiteY2" fmla="*/ 0 h 415207"/>
                  <a:gd name="connsiteX3" fmla="*/ 560385 w 856546"/>
                  <a:gd name="connsiteY3" fmla="*/ 43553 h 415207"/>
                  <a:gd name="connsiteX4" fmla="*/ 850740 w 856546"/>
                  <a:gd name="connsiteY4" fmla="*/ 386172 h 415207"/>
                  <a:gd name="connsiteX5" fmla="*/ 856547 w 856546"/>
                  <a:gd name="connsiteY5" fmla="*/ 397786 h 415207"/>
                  <a:gd name="connsiteX6" fmla="*/ 839126 w 856546"/>
                  <a:gd name="connsiteY6" fmla="*/ 415207 h 415207"/>
                  <a:gd name="connsiteX7" fmla="*/ 40650 w 856546"/>
                  <a:gd name="connsiteY7" fmla="*/ 415207 h 415207"/>
                  <a:gd name="connsiteX8" fmla="*/ 0 w 856546"/>
                  <a:gd name="connsiteY8" fmla="*/ 374558 h 415207"/>
                  <a:gd name="connsiteX9" fmla="*/ 0 w 856546"/>
                  <a:gd name="connsiteY9" fmla="*/ 365847 h 415207"/>
                  <a:gd name="connsiteX10" fmla="*/ 49360 w 856546"/>
                  <a:gd name="connsiteY10" fmla="*/ 52264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546" h="415207">
                    <a:moveTo>
                      <a:pt x="49360" y="52264"/>
                    </a:moveTo>
                    <a:cubicBezTo>
                      <a:pt x="52264" y="23228"/>
                      <a:pt x="78396" y="0"/>
                      <a:pt x="110335" y="0"/>
                    </a:cubicBezTo>
                    <a:lnTo>
                      <a:pt x="470375" y="0"/>
                    </a:lnTo>
                    <a:cubicBezTo>
                      <a:pt x="508121" y="0"/>
                      <a:pt x="540060" y="17421"/>
                      <a:pt x="560385" y="43553"/>
                    </a:cubicBezTo>
                    <a:lnTo>
                      <a:pt x="850740" y="386172"/>
                    </a:lnTo>
                    <a:cubicBezTo>
                      <a:pt x="853643" y="389076"/>
                      <a:pt x="856547" y="391979"/>
                      <a:pt x="856547" y="397786"/>
                    </a:cubicBezTo>
                    <a:cubicBezTo>
                      <a:pt x="856547" y="406497"/>
                      <a:pt x="847836" y="415207"/>
                      <a:pt x="839126" y="415207"/>
                    </a:cubicBezTo>
                    <a:lnTo>
                      <a:pt x="40650" y="415207"/>
                    </a:lnTo>
                    <a:cubicBezTo>
                      <a:pt x="17421" y="415207"/>
                      <a:pt x="0" y="397786"/>
                      <a:pt x="0" y="374558"/>
                    </a:cubicBezTo>
                    <a:cubicBezTo>
                      <a:pt x="0" y="371654"/>
                      <a:pt x="0" y="368751"/>
                      <a:pt x="0" y="365847"/>
                    </a:cubicBezTo>
                    <a:lnTo>
                      <a:pt x="49360" y="52264"/>
                    </a:lnTo>
                    <a:close/>
                  </a:path>
                </a:pathLst>
              </a:custGeom>
              <a:solidFill>
                <a:srgbClr val="007442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7" name="Полилиния: фигура 1086">
                <a:extLst>
                  <a:ext uri="{FF2B5EF4-FFF2-40B4-BE49-F238E27FC236}">
                    <a16:creationId xmlns:a16="http://schemas.microsoft.com/office/drawing/2014/main" id="{19D67686-9B2D-6502-D4BC-2FA757F597D1}"/>
                  </a:ext>
                </a:extLst>
              </p:cNvPr>
              <p:cNvSpPr/>
              <p:nvPr/>
            </p:nvSpPr>
            <p:spPr>
              <a:xfrm>
                <a:off x="1588241" y="-3078027"/>
                <a:ext cx="900100" cy="415207"/>
              </a:xfrm>
              <a:custGeom>
                <a:avLst/>
                <a:gdLst>
                  <a:gd name="connsiteX0" fmla="*/ 850740 w 900100"/>
                  <a:gd name="connsiteY0" fmla="*/ 365847 h 415207"/>
                  <a:gd name="connsiteX1" fmla="*/ 789765 w 900100"/>
                  <a:gd name="connsiteY1" fmla="*/ 415207 h 415207"/>
                  <a:gd name="connsiteX2" fmla="*/ 17421 w 900100"/>
                  <a:gd name="connsiteY2" fmla="*/ 415207 h 415207"/>
                  <a:gd name="connsiteX3" fmla="*/ 0 w 900100"/>
                  <a:gd name="connsiteY3" fmla="*/ 400690 h 415207"/>
                  <a:gd name="connsiteX4" fmla="*/ 5807 w 900100"/>
                  <a:gd name="connsiteY4" fmla="*/ 386172 h 415207"/>
                  <a:gd name="connsiteX5" fmla="*/ 403593 w 900100"/>
                  <a:gd name="connsiteY5" fmla="*/ 43553 h 415207"/>
                  <a:gd name="connsiteX6" fmla="*/ 516832 w 900100"/>
                  <a:gd name="connsiteY6" fmla="*/ 0 h 415207"/>
                  <a:gd name="connsiteX7" fmla="*/ 859450 w 900100"/>
                  <a:gd name="connsiteY7" fmla="*/ 0 h 415207"/>
                  <a:gd name="connsiteX8" fmla="*/ 900100 w 900100"/>
                  <a:gd name="connsiteY8" fmla="*/ 40650 h 415207"/>
                  <a:gd name="connsiteX9" fmla="*/ 900100 w 900100"/>
                  <a:gd name="connsiteY9" fmla="*/ 46457 h 415207"/>
                  <a:gd name="connsiteX10" fmla="*/ 850740 w 900100"/>
                  <a:gd name="connsiteY10" fmla="*/ 365847 h 41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0100" h="415207">
                    <a:moveTo>
                      <a:pt x="850740" y="365847"/>
                    </a:moveTo>
                    <a:cubicBezTo>
                      <a:pt x="847836" y="394883"/>
                      <a:pt x="821704" y="415207"/>
                      <a:pt x="789765" y="415207"/>
                    </a:cubicBezTo>
                    <a:lnTo>
                      <a:pt x="17421" y="415207"/>
                    </a:lnTo>
                    <a:cubicBezTo>
                      <a:pt x="5807" y="415207"/>
                      <a:pt x="0" y="409400"/>
                      <a:pt x="0" y="400690"/>
                    </a:cubicBezTo>
                    <a:cubicBezTo>
                      <a:pt x="0" y="394883"/>
                      <a:pt x="2904" y="389076"/>
                      <a:pt x="5807" y="386172"/>
                    </a:cubicBezTo>
                    <a:lnTo>
                      <a:pt x="403593" y="43553"/>
                    </a:lnTo>
                    <a:cubicBezTo>
                      <a:pt x="435532" y="17421"/>
                      <a:pt x="473278" y="2904"/>
                      <a:pt x="516832" y="0"/>
                    </a:cubicBezTo>
                    <a:lnTo>
                      <a:pt x="859450" y="0"/>
                    </a:lnTo>
                    <a:cubicBezTo>
                      <a:pt x="882679" y="0"/>
                      <a:pt x="900100" y="17421"/>
                      <a:pt x="900100" y="40650"/>
                    </a:cubicBezTo>
                    <a:cubicBezTo>
                      <a:pt x="900100" y="43553"/>
                      <a:pt x="900100" y="43553"/>
                      <a:pt x="900100" y="46457"/>
                    </a:cubicBezTo>
                    <a:lnTo>
                      <a:pt x="850740" y="365847"/>
                    </a:lnTo>
                    <a:close/>
                  </a:path>
                </a:pathLst>
              </a:custGeom>
              <a:solidFill>
                <a:srgbClr val="264796"/>
              </a:solidFill>
              <a:ln w="2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095" name="Группа 1094">
            <a:extLst>
              <a:ext uri="{FF2B5EF4-FFF2-40B4-BE49-F238E27FC236}">
                <a16:creationId xmlns:a16="http://schemas.microsoft.com/office/drawing/2014/main" id="{810E530F-D18E-FEC7-6D5A-52EE97A5232E}"/>
              </a:ext>
            </a:extLst>
          </p:cNvPr>
          <p:cNvGrpSpPr/>
          <p:nvPr/>
        </p:nvGrpSpPr>
        <p:grpSpPr>
          <a:xfrm>
            <a:off x="4032912" y="4095856"/>
            <a:ext cx="3733914" cy="400110"/>
            <a:chOff x="4032912" y="4231156"/>
            <a:chExt cx="3733914" cy="400110"/>
          </a:xfrm>
        </p:grpSpPr>
        <p:cxnSp>
          <p:nvCxnSpPr>
            <p:cNvPr id="1089" name="Прямая со стрелкой 1088">
              <a:extLst>
                <a:ext uri="{FF2B5EF4-FFF2-40B4-BE49-F238E27FC236}">
                  <a16:creationId xmlns:a16="http://schemas.microsoft.com/office/drawing/2014/main" id="{A2B08629-4DAF-2177-C286-7643CA2F6B7D}"/>
                </a:ext>
              </a:extLst>
            </p:cNvPr>
            <p:cNvCxnSpPr>
              <a:cxnSpLocks/>
            </p:cNvCxnSpPr>
            <p:nvPr/>
          </p:nvCxnSpPr>
          <p:spPr>
            <a:xfrm>
              <a:off x="5130800" y="4437112"/>
              <a:ext cx="16002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1" name="Прямоугольник 7">
              <a:extLst>
                <a:ext uri="{FF2B5EF4-FFF2-40B4-BE49-F238E27FC236}">
                  <a16:creationId xmlns:a16="http://schemas.microsoft.com/office/drawing/2014/main" id="{750D228E-4527-D1EB-0B4C-B8369C263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912" y="4231156"/>
              <a:ext cx="9348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ru-RU" sz="2000" dirty="0" err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Ctrl+C</a:t>
              </a:r>
              <a:endPara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92" name="Прямоугольник 7">
              <a:extLst>
                <a:ext uri="{FF2B5EF4-FFF2-40B4-BE49-F238E27FC236}">
                  <a16:creationId xmlns:a16="http://schemas.microsoft.com/office/drawing/2014/main" id="{F6C5FEDD-586B-B661-C987-402E8B715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543" y="4231156"/>
              <a:ext cx="9412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ru-RU" sz="2000" dirty="0" err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Ctrl+V</a:t>
              </a:r>
              <a:endPara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1097" name="Picture 23">
            <a:extLst>
              <a:ext uri="{FF2B5EF4-FFF2-40B4-BE49-F238E27FC236}">
                <a16:creationId xmlns:a16="http://schemas.microsoft.com/office/drawing/2014/main" id="{3BBCF29F-05DB-A594-F3C3-99AC00B4C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646" t="18376" r="65176" b="59416"/>
          <a:stretch/>
        </p:blipFill>
        <p:spPr bwMode="auto">
          <a:xfrm>
            <a:off x="6585696" y="2875643"/>
            <a:ext cx="1948703" cy="1057627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99" name="TextBox 78">
            <a:extLst>
              <a:ext uri="{FF2B5EF4-FFF2-40B4-BE49-F238E27FC236}">
                <a16:creationId xmlns:a16="http://schemas.microsoft.com/office/drawing/2014/main" id="{948FD232-142E-1525-2515-A746DB33E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260" y="6207016"/>
            <a:ext cx="1660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WEB-</a:t>
            </a: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клиент</a:t>
            </a:r>
          </a:p>
        </p:txBody>
      </p:sp>
      <p:cxnSp>
        <p:nvCxnSpPr>
          <p:cNvPr id="1101" name="Прямая со стрелкой 1100">
            <a:extLst>
              <a:ext uri="{FF2B5EF4-FFF2-40B4-BE49-F238E27FC236}">
                <a16:creationId xmlns:a16="http://schemas.microsoft.com/office/drawing/2014/main" id="{DEB4323F-65FC-747B-7FA2-D107673CE48F}"/>
              </a:ext>
            </a:extLst>
          </p:cNvPr>
          <p:cNvCxnSpPr>
            <a:cxnSpLocks/>
          </p:cNvCxnSpPr>
          <p:nvPr/>
        </p:nvCxnSpPr>
        <p:spPr>
          <a:xfrm flipV="1">
            <a:off x="10364926" y="4095856"/>
            <a:ext cx="0" cy="199012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4" name="TextBox 77">
            <a:extLst>
              <a:ext uri="{FF2B5EF4-FFF2-40B4-BE49-F238E27FC236}">
                <a16:creationId xmlns:a16="http://schemas.microsoft.com/office/drawing/2014/main" id="{6BD6A9B0-F129-FE89-B0DB-79F3E239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12" y="4223937"/>
            <a:ext cx="93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ru-RU" altLang="ru-RU" dirty="0"/>
              <a:t>данные</a:t>
            </a:r>
          </a:p>
        </p:txBody>
      </p:sp>
      <p:cxnSp>
        <p:nvCxnSpPr>
          <p:cNvPr id="1106" name="Прямая со стрелкой 1105">
            <a:extLst>
              <a:ext uri="{FF2B5EF4-FFF2-40B4-BE49-F238E27FC236}">
                <a16:creationId xmlns:a16="http://schemas.microsoft.com/office/drawing/2014/main" id="{1ED17B6F-65BC-D87F-B3B8-EF239AAF8FB5}"/>
              </a:ext>
            </a:extLst>
          </p:cNvPr>
          <p:cNvCxnSpPr>
            <a:cxnSpLocks/>
          </p:cNvCxnSpPr>
          <p:nvPr/>
        </p:nvCxnSpPr>
        <p:spPr>
          <a:xfrm flipV="1">
            <a:off x="10364926" y="4561568"/>
            <a:ext cx="0" cy="151803"/>
          </a:xfrm>
          <a:prstGeom prst="straightConnector1">
            <a:avLst/>
          </a:prstGeom>
          <a:ln w="19050">
            <a:solidFill>
              <a:schemeClr val="bg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4" name="Группа 1113">
            <a:extLst>
              <a:ext uri="{FF2B5EF4-FFF2-40B4-BE49-F238E27FC236}">
                <a16:creationId xmlns:a16="http://schemas.microsoft.com/office/drawing/2014/main" id="{B93F1E5C-1227-9BA4-DFE7-40F4D40D9DAB}"/>
              </a:ext>
            </a:extLst>
          </p:cNvPr>
          <p:cNvGrpSpPr/>
          <p:nvPr/>
        </p:nvGrpSpPr>
        <p:grpSpPr>
          <a:xfrm>
            <a:off x="9727725" y="4768032"/>
            <a:ext cx="1296253" cy="835742"/>
            <a:chOff x="9739715" y="4876684"/>
            <a:chExt cx="1296253" cy="835742"/>
          </a:xfrm>
        </p:grpSpPr>
        <p:pic>
          <p:nvPicPr>
            <p:cNvPr id="1100" name="Picture 18" descr="D:\ПРЕЗЕНТАЦИИ\презентация соколов форум\karta.png">
              <a:extLst>
                <a:ext uri="{FF2B5EF4-FFF2-40B4-BE49-F238E27FC236}">
                  <a16:creationId xmlns:a16="http://schemas.microsoft.com/office/drawing/2014/main" id="{3F614BC0-DEC4-5BA7-58D7-3D3D9DE97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865619" y="4801523"/>
              <a:ext cx="835742" cy="98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13" name="Группа 1112">
              <a:extLst>
                <a:ext uri="{FF2B5EF4-FFF2-40B4-BE49-F238E27FC236}">
                  <a16:creationId xmlns:a16="http://schemas.microsoft.com/office/drawing/2014/main" id="{0BEF469B-684B-9D68-901E-1096159F39A6}"/>
                </a:ext>
              </a:extLst>
            </p:cNvPr>
            <p:cNvGrpSpPr/>
            <p:nvPr/>
          </p:nvGrpSpPr>
          <p:grpSpPr>
            <a:xfrm>
              <a:off x="9739715" y="5098630"/>
              <a:ext cx="1296253" cy="400110"/>
              <a:chOff x="9739715" y="5098630"/>
              <a:chExt cx="1296253" cy="400110"/>
            </a:xfrm>
          </p:grpSpPr>
          <p:sp>
            <p:nvSpPr>
              <p:cNvPr id="1108" name="Полилиния: фигура 1107">
                <a:extLst>
                  <a:ext uri="{FF2B5EF4-FFF2-40B4-BE49-F238E27FC236}">
                    <a16:creationId xmlns:a16="http://schemas.microsoft.com/office/drawing/2014/main" id="{7691DA3E-A5E4-C97B-BA9F-BE5813875C7A}"/>
                  </a:ext>
                </a:extLst>
              </p:cNvPr>
              <p:cNvSpPr/>
              <p:nvPr/>
            </p:nvSpPr>
            <p:spPr>
              <a:xfrm>
                <a:off x="9739715" y="5098630"/>
                <a:ext cx="400098" cy="400110"/>
              </a:xfrm>
              <a:custGeom>
                <a:avLst/>
                <a:gdLst>
                  <a:gd name="connsiteX0" fmla="*/ 423690 w 851821"/>
                  <a:gd name="connsiteY0" fmla="*/ 8 h 851846"/>
                  <a:gd name="connsiteX1" fmla="*/ 407283 w 851821"/>
                  <a:gd name="connsiteY1" fmla="*/ 7724 h 851846"/>
                  <a:gd name="connsiteX2" fmla="*/ 401135 w 851821"/>
                  <a:gd name="connsiteY2" fmla="*/ 24782 h 851846"/>
                  <a:gd name="connsiteX3" fmla="*/ 408853 w 851821"/>
                  <a:gd name="connsiteY3" fmla="*/ 41188 h 851846"/>
                  <a:gd name="connsiteX4" fmla="*/ 425911 w 851821"/>
                  <a:gd name="connsiteY4" fmla="*/ 47336 h 851846"/>
                  <a:gd name="connsiteX5" fmla="*/ 804498 w 851821"/>
                  <a:gd name="connsiteY5" fmla="*/ 425923 h 851846"/>
                  <a:gd name="connsiteX6" fmla="*/ 425911 w 851821"/>
                  <a:gd name="connsiteY6" fmla="*/ 804510 h 851846"/>
                  <a:gd name="connsiteX7" fmla="*/ 47323 w 851821"/>
                  <a:gd name="connsiteY7" fmla="*/ 425923 h 851846"/>
                  <a:gd name="connsiteX8" fmla="*/ 335700 w 851821"/>
                  <a:gd name="connsiteY8" fmla="*/ 58068 h 851846"/>
                  <a:gd name="connsiteX9" fmla="*/ 353261 w 851821"/>
                  <a:gd name="connsiteY9" fmla="*/ 29417 h 851846"/>
                  <a:gd name="connsiteX10" fmla="*/ 324609 w 851821"/>
                  <a:gd name="connsiteY10" fmla="*/ 11856 h 851846"/>
                  <a:gd name="connsiteX11" fmla="*/ 0 w 851821"/>
                  <a:gd name="connsiteY11" fmla="*/ 425936 h 851846"/>
                  <a:gd name="connsiteX12" fmla="*/ 425911 w 851821"/>
                  <a:gd name="connsiteY12" fmla="*/ 851846 h 851846"/>
                  <a:gd name="connsiteX13" fmla="*/ 851821 w 851821"/>
                  <a:gd name="connsiteY13" fmla="*/ 425936 h 851846"/>
                  <a:gd name="connsiteX14" fmla="*/ 425911 w 851821"/>
                  <a:gd name="connsiteY14" fmla="*/ 25 h 851846"/>
                  <a:gd name="connsiteX15" fmla="*/ 423690 w 851821"/>
                  <a:gd name="connsiteY15" fmla="*/ 25 h 851846"/>
                  <a:gd name="connsiteX16" fmla="*/ 425911 w 851821"/>
                  <a:gd name="connsiteY16" fmla="*/ 189306 h 851846"/>
                  <a:gd name="connsiteX17" fmla="*/ 295767 w 851821"/>
                  <a:gd name="connsiteY17" fmla="*/ 319450 h 851846"/>
                  <a:gd name="connsiteX18" fmla="*/ 322391 w 851821"/>
                  <a:gd name="connsiteY18" fmla="*/ 408544 h 851846"/>
                  <a:gd name="connsiteX19" fmla="*/ 342725 w 851821"/>
                  <a:gd name="connsiteY19" fmla="*/ 460304 h 851846"/>
                  <a:gd name="connsiteX20" fmla="*/ 332005 w 851821"/>
                  <a:gd name="connsiteY20" fmla="*/ 466963 h 851846"/>
                  <a:gd name="connsiteX21" fmla="*/ 279874 w 851821"/>
                  <a:gd name="connsiteY21" fmla="*/ 489881 h 851846"/>
                  <a:gd name="connsiteX22" fmla="*/ 219243 w 851821"/>
                  <a:gd name="connsiteY22" fmla="*/ 532399 h 851846"/>
                  <a:gd name="connsiteX23" fmla="*/ 189294 w 851821"/>
                  <a:gd name="connsiteY23" fmla="*/ 615221 h 851846"/>
                  <a:gd name="connsiteX24" fmla="*/ 212953 w 851821"/>
                  <a:gd name="connsiteY24" fmla="*/ 638880 h 851846"/>
                  <a:gd name="connsiteX25" fmla="*/ 638864 w 851821"/>
                  <a:gd name="connsiteY25" fmla="*/ 638880 h 851846"/>
                  <a:gd name="connsiteX26" fmla="*/ 662523 w 851821"/>
                  <a:gd name="connsiteY26" fmla="*/ 615221 h 851846"/>
                  <a:gd name="connsiteX27" fmla="*/ 632574 w 851821"/>
                  <a:gd name="connsiteY27" fmla="*/ 532399 h 851846"/>
                  <a:gd name="connsiteX28" fmla="*/ 571943 w 851821"/>
                  <a:gd name="connsiteY28" fmla="*/ 489881 h 851846"/>
                  <a:gd name="connsiteX29" fmla="*/ 519812 w 851821"/>
                  <a:gd name="connsiteY29" fmla="*/ 466963 h 851846"/>
                  <a:gd name="connsiteX30" fmla="*/ 509090 w 851821"/>
                  <a:gd name="connsiteY30" fmla="*/ 460304 h 851846"/>
                  <a:gd name="connsiteX31" fmla="*/ 529424 w 851821"/>
                  <a:gd name="connsiteY31" fmla="*/ 408544 h 851846"/>
                  <a:gd name="connsiteX32" fmla="*/ 556048 w 851821"/>
                  <a:gd name="connsiteY32" fmla="*/ 319450 h 851846"/>
                  <a:gd name="connsiteX33" fmla="*/ 425904 w 851821"/>
                  <a:gd name="connsiteY33" fmla="*/ 189306 h 851846"/>
                  <a:gd name="connsiteX34" fmla="*/ 425911 w 851821"/>
                  <a:gd name="connsiteY34" fmla="*/ 236625 h 851846"/>
                  <a:gd name="connsiteX35" fmla="*/ 508724 w 851821"/>
                  <a:gd name="connsiteY35" fmla="*/ 319447 h 851846"/>
                  <a:gd name="connsiteX36" fmla="*/ 488018 w 851821"/>
                  <a:gd name="connsiteY36" fmla="*/ 385996 h 851846"/>
                  <a:gd name="connsiteX37" fmla="*/ 461403 w 851821"/>
                  <a:gd name="connsiteY37" fmla="*/ 461416 h 851846"/>
                  <a:gd name="connsiteX38" fmla="*/ 474715 w 851821"/>
                  <a:gd name="connsiteY38" fmla="*/ 492841 h 851846"/>
                  <a:gd name="connsiteX39" fmla="*/ 498374 w 851821"/>
                  <a:gd name="connsiteY39" fmla="*/ 509107 h 851846"/>
                  <a:gd name="connsiteX40" fmla="*/ 551983 w 851821"/>
                  <a:gd name="connsiteY40" fmla="*/ 532766 h 851846"/>
                  <a:gd name="connsiteX41" fmla="*/ 597084 w 851821"/>
                  <a:gd name="connsiteY41" fmla="*/ 563820 h 851846"/>
                  <a:gd name="connsiteX42" fmla="*/ 611509 w 851821"/>
                  <a:gd name="connsiteY42" fmla="*/ 591549 h 851846"/>
                  <a:gd name="connsiteX43" fmla="*/ 240316 w 851821"/>
                  <a:gd name="connsiteY43" fmla="*/ 591549 h 851846"/>
                  <a:gd name="connsiteX44" fmla="*/ 254741 w 851821"/>
                  <a:gd name="connsiteY44" fmla="*/ 563820 h 851846"/>
                  <a:gd name="connsiteX45" fmla="*/ 299842 w 851821"/>
                  <a:gd name="connsiteY45" fmla="*/ 532766 h 851846"/>
                  <a:gd name="connsiteX46" fmla="*/ 353451 w 851821"/>
                  <a:gd name="connsiteY46" fmla="*/ 509107 h 851846"/>
                  <a:gd name="connsiteX47" fmla="*/ 377110 w 851821"/>
                  <a:gd name="connsiteY47" fmla="*/ 492841 h 851846"/>
                  <a:gd name="connsiteX48" fmla="*/ 390422 w 851821"/>
                  <a:gd name="connsiteY48" fmla="*/ 461416 h 851846"/>
                  <a:gd name="connsiteX49" fmla="*/ 363807 w 851821"/>
                  <a:gd name="connsiteY49" fmla="*/ 385996 h 851846"/>
                  <a:gd name="connsiteX50" fmla="*/ 343101 w 851821"/>
                  <a:gd name="connsiteY50" fmla="*/ 319447 h 851846"/>
                  <a:gd name="connsiteX51" fmla="*/ 425915 w 851821"/>
                  <a:gd name="connsiteY51" fmla="*/ 236625 h 85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851821" h="851846">
                    <a:moveTo>
                      <a:pt x="423690" y="8"/>
                    </a:moveTo>
                    <a:cubicBezTo>
                      <a:pt x="417418" y="305"/>
                      <a:pt x="411509" y="3078"/>
                      <a:pt x="407283" y="7724"/>
                    </a:cubicBezTo>
                    <a:cubicBezTo>
                      <a:pt x="403052" y="12370"/>
                      <a:pt x="400840" y="18502"/>
                      <a:pt x="401135" y="24782"/>
                    </a:cubicBezTo>
                    <a:cubicBezTo>
                      <a:pt x="401425" y="31063"/>
                      <a:pt x="404205" y="36963"/>
                      <a:pt x="408853" y="41188"/>
                    </a:cubicBezTo>
                    <a:cubicBezTo>
                      <a:pt x="413499" y="45422"/>
                      <a:pt x="419630" y="47634"/>
                      <a:pt x="425911" y="47336"/>
                    </a:cubicBezTo>
                    <a:cubicBezTo>
                      <a:pt x="635279" y="47336"/>
                      <a:pt x="804498" y="216555"/>
                      <a:pt x="804498" y="425923"/>
                    </a:cubicBezTo>
                    <a:cubicBezTo>
                      <a:pt x="804498" y="635291"/>
                      <a:pt x="635279" y="804510"/>
                      <a:pt x="425911" y="804510"/>
                    </a:cubicBezTo>
                    <a:cubicBezTo>
                      <a:pt x="216543" y="804510"/>
                      <a:pt x="47323" y="635291"/>
                      <a:pt x="47323" y="425923"/>
                    </a:cubicBezTo>
                    <a:cubicBezTo>
                      <a:pt x="47323" y="247643"/>
                      <a:pt x="170178" y="98462"/>
                      <a:pt x="335700" y="58068"/>
                    </a:cubicBezTo>
                    <a:cubicBezTo>
                      <a:pt x="348459" y="55007"/>
                      <a:pt x="356322" y="42174"/>
                      <a:pt x="353261" y="29417"/>
                    </a:cubicBezTo>
                    <a:cubicBezTo>
                      <a:pt x="350199" y="16660"/>
                      <a:pt x="337367" y="8794"/>
                      <a:pt x="324609" y="11856"/>
                    </a:cubicBezTo>
                    <a:cubicBezTo>
                      <a:pt x="138241" y="57343"/>
                      <a:pt x="0" y="225868"/>
                      <a:pt x="0" y="425936"/>
                    </a:cubicBezTo>
                    <a:cubicBezTo>
                      <a:pt x="0" y="660884"/>
                      <a:pt x="190973" y="851846"/>
                      <a:pt x="425911" y="851846"/>
                    </a:cubicBezTo>
                    <a:cubicBezTo>
                      <a:pt x="660848" y="851846"/>
                      <a:pt x="851821" y="660873"/>
                      <a:pt x="851821" y="425936"/>
                    </a:cubicBezTo>
                    <a:cubicBezTo>
                      <a:pt x="851821" y="190998"/>
                      <a:pt x="660848" y="25"/>
                      <a:pt x="425911" y="25"/>
                    </a:cubicBezTo>
                    <a:cubicBezTo>
                      <a:pt x="425169" y="-8"/>
                      <a:pt x="424434" y="-8"/>
                      <a:pt x="423690" y="25"/>
                    </a:cubicBezTo>
                    <a:close/>
                    <a:moveTo>
                      <a:pt x="425911" y="189306"/>
                    </a:moveTo>
                    <a:cubicBezTo>
                      <a:pt x="354311" y="189306"/>
                      <a:pt x="295767" y="243394"/>
                      <a:pt x="295767" y="319450"/>
                    </a:cubicBezTo>
                    <a:cubicBezTo>
                      <a:pt x="295767" y="357313"/>
                      <a:pt x="310226" y="386123"/>
                      <a:pt x="322391" y="408544"/>
                    </a:cubicBezTo>
                    <a:cubicBezTo>
                      <a:pt x="334266" y="430429"/>
                      <a:pt x="342319" y="446109"/>
                      <a:pt x="342725" y="460304"/>
                    </a:cubicBezTo>
                    <a:cubicBezTo>
                      <a:pt x="341345" y="461642"/>
                      <a:pt x="337807" y="463993"/>
                      <a:pt x="332005" y="466963"/>
                    </a:cubicBezTo>
                    <a:cubicBezTo>
                      <a:pt x="319923" y="473137"/>
                      <a:pt x="300463" y="480193"/>
                      <a:pt x="279874" y="489881"/>
                    </a:cubicBezTo>
                    <a:cubicBezTo>
                      <a:pt x="259281" y="499579"/>
                      <a:pt x="236985" y="512254"/>
                      <a:pt x="219243" y="532399"/>
                    </a:cubicBezTo>
                    <a:cubicBezTo>
                      <a:pt x="201498" y="552551"/>
                      <a:pt x="189294" y="580700"/>
                      <a:pt x="189294" y="615221"/>
                    </a:cubicBezTo>
                    <a:cubicBezTo>
                      <a:pt x="189294" y="628285"/>
                      <a:pt x="199889" y="638880"/>
                      <a:pt x="212953" y="638880"/>
                    </a:cubicBezTo>
                    <a:lnTo>
                      <a:pt x="638864" y="638880"/>
                    </a:lnTo>
                    <a:cubicBezTo>
                      <a:pt x="651926" y="638880"/>
                      <a:pt x="662523" y="628285"/>
                      <a:pt x="662523" y="615221"/>
                    </a:cubicBezTo>
                    <a:cubicBezTo>
                      <a:pt x="662523" y="580700"/>
                      <a:pt x="650316" y="552551"/>
                      <a:pt x="632574" y="532399"/>
                    </a:cubicBezTo>
                    <a:cubicBezTo>
                      <a:pt x="614830" y="512254"/>
                      <a:pt x="592533" y="499579"/>
                      <a:pt x="571943" y="489881"/>
                    </a:cubicBezTo>
                    <a:cubicBezTo>
                      <a:pt x="551353" y="480193"/>
                      <a:pt x="531894" y="473139"/>
                      <a:pt x="519812" y="466963"/>
                    </a:cubicBezTo>
                    <a:cubicBezTo>
                      <a:pt x="514010" y="463993"/>
                      <a:pt x="510469" y="461642"/>
                      <a:pt x="509090" y="460304"/>
                    </a:cubicBezTo>
                    <a:cubicBezTo>
                      <a:pt x="509495" y="446109"/>
                      <a:pt x="517549" y="430429"/>
                      <a:pt x="529424" y="408544"/>
                    </a:cubicBezTo>
                    <a:cubicBezTo>
                      <a:pt x="541589" y="386123"/>
                      <a:pt x="556048" y="357313"/>
                      <a:pt x="556048" y="319450"/>
                    </a:cubicBezTo>
                    <a:cubicBezTo>
                      <a:pt x="556048" y="243394"/>
                      <a:pt x="497504" y="189306"/>
                      <a:pt x="425904" y="189306"/>
                    </a:cubicBezTo>
                    <a:close/>
                    <a:moveTo>
                      <a:pt x="425911" y="236625"/>
                    </a:moveTo>
                    <a:cubicBezTo>
                      <a:pt x="475978" y="236625"/>
                      <a:pt x="508724" y="265558"/>
                      <a:pt x="508724" y="319447"/>
                    </a:cubicBezTo>
                    <a:cubicBezTo>
                      <a:pt x="508724" y="345666"/>
                      <a:pt x="499513" y="364812"/>
                      <a:pt x="488018" y="385996"/>
                    </a:cubicBezTo>
                    <a:cubicBezTo>
                      <a:pt x="476530" y="407171"/>
                      <a:pt x="461403" y="430486"/>
                      <a:pt x="461403" y="461416"/>
                    </a:cubicBezTo>
                    <a:cubicBezTo>
                      <a:pt x="461403" y="473770"/>
                      <a:pt x="467517" y="485438"/>
                      <a:pt x="474715" y="492841"/>
                    </a:cubicBezTo>
                    <a:cubicBezTo>
                      <a:pt x="481902" y="500244"/>
                      <a:pt x="489989" y="504816"/>
                      <a:pt x="498374" y="509107"/>
                    </a:cubicBezTo>
                    <a:cubicBezTo>
                      <a:pt x="515134" y="517682"/>
                      <a:pt x="534125" y="524366"/>
                      <a:pt x="551983" y="532766"/>
                    </a:cubicBezTo>
                    <a:cubicBezTo>
                      <a:pt x="569841" y="541177"/>
                      <a:pt x="585992" y="551227"/>
                      <a:pt x="597084" y="563820"/>
                    </a:cubicBezTo>
                    <a:cubicBezTo>
                      <a:pt x="603800" y="571447"/>
                      <a:pt x="608422" y="580738"/>
                      <a:pt x="611509" y="591549"/>
                    </a:cubicBezTo>
                    <a:lnTo>
                      <a:pt x="240316" y="591549"/>
                    </a:lnTo>
                    <a:cubicBezTo>
                      <a:pt x="243403" y="580738"/>
                      <a:pt x="248023" y="571447"/>
                      <a:pt x="254741" y="563820"/>
                    </a:cubicBezTo>
                    <a:cubicBezTo>
                      <a:pt x="265833" y="551227"/>
                      <a:pt x="281984" y="541175"/>
                      <a:pt x="299842" y="532766"/>
                    </a:cubicBezTo>
                    <a:cubicBezTo>
                      <a:pt x="317701" y="524366"/>
                      <a:pt x="336689" y="517682"/>
                      <a:pt x="353451" y="509107"/>
                    </a:cubicBezTo>
                    <a:cubicBezTo>
                      <a:pt x="361836" y="504816"/>
                      <a:pt x="369923" y="500244"/>
                      <a:pt x="377110" y="492841"/>
                    </a:cubicBezTo>
                    <a:cubicBezTo>
                      <a:pt x="384306" y="485438"/>
                      <a:pt x="390422" y="473770"/>
                      <a:pt x="390422" y="461416"/>
                    </a:cubicBezTo>
                    <a:cubicBezTo>
                      <a:pt x="390422" y="430484"/>
                      <a:pt x="375296" y="407171"/>
                      <a:pt x="363807" y="385996"/>
                    </a:cubicBezTo>
                    <a:cubicBezTo>
                      <a:pt x="352310" y="364812"/>
                      <a:pt x="343101" y="345666"/>
                      <a:pt x="343101" y="319447"/>
                    </a:cubicBezTo>
                    <a:cubicBezTo>
                      <a:pt x="343101" y="265558"/>
                      <a:pt x="375847" y="236625"/>
                      <a:pt x="425915" y="236625"/>
                    </a:cubicBezTo>
                    <a:close/>
                  </a:path>
                </a:pathLst>
              </a:custGeom>
              <a:solidFill>
                <a:srgbClr val="D4572D"/>
              </a:solidFill>
              <a:ln w="2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09" name="Полилиния: фигура 1108">
                <a:extLst>
                  <a:ext uri="{FF2B5EF4-FFF2-40B4-BE49-F238E27FC236}">
                    <a16:creationId xmlns:a16="http://schemas.microsoft.com/office/drawing/2014/main" id="{CCDDECB1-DA8E-D603-E508-F019EB060013}"/>
                  </a:ext>
                </a:extLst>
              </p:cNvPr>
              <p:cNvSpPr/>
              <p:nvPr/>
            </p:nvSpPr>
            <p:spPr>
              <a:xfrm>
                <a:off x="10187793" y="5098630"/>
                <a:ext cx="400098" cy="400110"/>
              </a:xfrm>
              <a:custGeom>
                <a:avLst/>
                <a:gdLst>
                  <a:gd name="connsiteX0" fmla="*/ 423690 w 851821"/>
                  <a:gd name="connsiteY0" fmla="*/ 8 h 851846"/>
                  <a:gd name="connsiteX1" fmla="*/ 407283 w 851821"/>
                  <a:gd name="connsiteY1" fmla="*/ 7724 h 851846"/>
                  <a:gd name="connsiteX2" fmla="*/ 401135 w 851821"/>
                  <a:gd name="connsiteY2" fmla="*/ 24782 h 851846"/>
                  <a:gd name="connsiteX3" fmla="*/ 408853 w 851821"/>
                  <a:gd name="connsiteY3" fmla="*/ 41188 h 851846"/>
                  <a:gd name="connsiteX4" fmla="*/ 425911 w 851821"/>
                  <a:gd name="connsiteY4" fmla="*/ 47336 h 851846"/>
                  <a:gd name="connsiteX5" fmla="*/ 804498 w 851821"/>
                  <a:gd name="connsiteY5" fmla="*/ 425923 h 851846"/>
                  <a:gd name="connsiteX6" fmla="*/ 425911 w 851821"/>
                  <a:gd name="connsiteY6" fmla="*/ 804510 h 851846"/>
                  <a:gd name="connsiteX7" fmla="*/ 47323 w 851821"/>
                  <a:gd name="connsiteY7" fmla="*/ 425923 h 851846"/>
                  <a:gd name="connsiteX8" fmla="*/ 335700 w 851821"/>
                  <a:gd name="connsiteY8" fmla="*/ 58068 h 851846"/>
                  <a:gd name="connsiteX9" fmla="*/ 353261 w 851821"/>
                  <a:gd name="connsiteY9" fmla="*/ 29417 h 851846"/>
                  <a:gd name="connsiteX10" fmla="*/ 324609 w 851821"/>
                  <a:gd name="connsiteY10" fmla="*/ 11856 h 851846"/>
                  <a:gd name="connsiteX11" fmla="*/ 0 w 851821"/>
                  <a:gd name="connsiteY11" fmla="*/ 425936 h 851846"/>
                  <a:gd name="connsiteX12" fmla="*/ 425911 w 851821"/>
                  <a:gd name="connsiteY12" fmla="*/ 851846 h 851846"/>
                  <a:gd name="connsiteX13" fmla="*/ 851821 w 851821"/>
                  <a:gd name="connsiteY13" fmla="*/ 425936 h 851846"/>
                  <a:gd name="connsiteX14" fmla="*/ 425911 w 851821"/>
                  <a:gd name="connsiteY14" fmla="*/ 25 h 851846"/>
                  <a:gd name="connsiteX15" fmla="*/ 423690 w 851821"/>
                  <a:gd name="connsiteY15" fmla="*/ 25 h 851846"/>
                  <a:gd name="connsiteX16" fmla="*/ 425911 w 851821"/>
                  <a:gd name="connsiteY16" fmla="*/ 189306 h 851846"/>
                  <a:gd name="connsiteX17" fmla="*/ 295767 w 851821"/>
                  <a:gd name="connsiteY17" fmla="*/ 319450 h 851846"/>
                  <a:gd name="connsiteX18" fmla="*/ 322391 w 851821"/>
                  <a:gd name="connsiteY18" fmla="*/ 408544 h 851846"/>
                  <a:gd name="connsiteX19" fmla="*/ 342725 w 851821"/>
                  <a:gd name="connsiteY19" fmla="*/ 460304 h 851846"/>
                  <a:gd name="connsiteX20" fmla="*/ 332005 w 851821"/>
                  <a:gd name="connsiteY20" fmla="*/ 466963 h 851846"/>
                  <a:gd name="connsiteX21" fmla="*/ 279874 w 851821"/>
                  <a:gd name="connsiteY21" fmla="*/ 489881 h 851846"/>
                  <a:gd name="connsiteX22" fmla="*/ 219243 w 851821"/>
                  <a:gd name="connsiteY22" fmla="*/ 532399 h 851846"/>
                  <a:gd name="connsiteX23" fmla="*/ 189294 w 851821"/>
                  <a:gd name="connsiteY23" fmla="*/ 615221 h 851846"/>
                  <a:gd name="connsiteX24" fmla="*/ 212953 w 851821"/>
                  <a:gd name="connsiteY24" fmla="*/ 638880 h 851846"/>
                  <a:gd name="connsiteX25" fmla="*/ 638864 w 851821"/>
                  <a:gd name="connsiteY25" fmla="*/ 638880 h 851846"/>
                  <a:gd name="connsiteX26" fmla="*/ 662523 w 851821"/>
                  <a:gd name="connsiteY26" fmla="*/ 615221 h 851846"/>
                  <a:gd name="connsiteX27" fmla="*/ 632574 w 851821"/>
                  <a:gd name="connsiteY27" fmla="*/ 532399 h 851846"/>
                  <a:gd name="connsiteX28" fmla="*/ 571943 w 851821"/>
                  <a:gd name="connsiteY28" fmla="*/ 489881 h 851846"/>
                  <a:gd name="connsiteX29" fmla="*/ 519812 w 851821"/>
                  <a:gd name="connsiteY29" fmla="*/ 466963 h 851846"/>
                  <a:gd name="connsiteX30" fmla="*/ 509090 w 851821"/>
                  <a:gd name="connsiteY30" fmla="*/ 460304 h 851846"/>
                  <a:gd name="connsiteX31" fmla="*/ 529424 w 851821"/>
                  <a:gd name="connsiteY31" fmla="*/ 408544 h 851846"/>
                  <a:gd name="connsiteX32" fmla="*/ 556048 w 851821"/>
                  <a:gd name="connsiteY32" fmla="*/ 319450 h 851846"/>
                  <a:gd name="connsiteX33" fmla="*/ 425904 w 851821"/>
                  <a:gd name="connsiteY33" fmla="*/ 189306 h 851846"/>
                  <a:gd name="connsiteX34" fmla="*/ 425911 w 851821"/>
                  <a:gd name="connsiteY34" fmla="*/ 236625 h 851846"/>
                  <a:gd name="connsiteX35" fmla="*/ 508724 w 851821"/>
                  <a:gd name="connsiteY35" fmla="*/ 319447 h 851846"/>
                  <a:gd name="connsiteX36" fmla="*/ 488018 w 851821"/>
                  <a:gd name="connsiteY36" fmla="*/ 385996 h 851846"/>
                  <a:gd name="connsiteX37" fmla="*/ 461403 w 851821"/>
                  <a:gd name="connsiteY37" fmla="*/ 461416 h 851846"/>
                  <a:gd name="connsiteX38" fmla="*/ 474715 w 851821"/>
                  <a:gd name="connsiteY38" fmla="*/ 492841 h 851846"/>
                  <a:gd name="connsiteX39" fmla="*/ 498374 w 851821"/>
                  <a:gd name="connsiteY39" fmla="*/ 509107 h 851846"/>
                  <a:gd name="connsiteX40" fmla="*/ 551983 w 851821"/>
                  <a:gd name="connsiteY40" fmla="*/ 532766 h 851846"/>
                  <a:gd name="connsiteX41" fmla="*/ 597084 w 851821"/>
                  <a:gd name="connsiteY41" fmla="*/ 563820 h 851846"/>
                  <a:gd name="connsiteX42" fmla="*/ 611509 w 851821"/>
                  <a:gd name="connsiteY42" fmla="*/ 591549 h 851846"/>
                  <a:gd name="connsiteX43" fmla="*/ 240316 w 851821"/>
                  <a:gd name="connsiteY43" fmla="*/ 591549 h 851846"/>
                  <a:gd name="connsiteX44" fmla="*/ 254741 w 851821"/>
                  <a:gd name="connsiteY44" fmla="*/ 563820 h 851846"/>
                  <a:gd name="connsiteX45" fmla="*/ 299842 w 851821"/>
                  <a:gd name="connsiteY45" fmla="*/ 532766 h 851846"/>
                  <a:gd name="connsiteX46" fmla="*/ 353451 w 851821"/>
                  <a:gd name="connsiteY46" fmla="*/ 509107 h 851846"/>
                  <a:gd name="connsiteX47" fmla="*/ 377110 w 851821"/>
                  <a:gd name="connsiteY47" fmla="*/ 492841 h 851846"/>
                  <a:gd name="connsiteX48" fmla="*/ 390422 w 851821"/>
                  <a:gd name="connsiteY48" fmla="*/ 461416 h 851846"/>
                  <a:gd name="connsiteX49" fmla="*/ 363807 w 851821"/>
                  <a:gd name="connsiteY49" fmla="*/ 385996 h 851846"/>
                  <a:gd name="connsiteX50" fmla="*/ 343101 w 851821"/>
                  <a:gd name="connsiteY50" fmla="*/ 319447 h 851846"/>
                  <a:gd name="connsiteX51" fmla="*/ 425915 w 851821"/>
                  <a:gd name="connsiteY51" fmla="*/ 236625 h 85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851821" h="851846">
                    <a:moveTo>
                      <a:pt x="423690" y="8"/>
                    </a:moveTo>
                    <a:cubicBezTo>
                      <a:pt x="417418" y="305"/>
                      <a:pt x="411509" y="3078"/>
                      <a:pt x="407283" y="7724"/>
                    </a:cubicBezTo>
                    <a:cubicBezTo>
                      <a:pt x="403052" y="12370"/>
                      <a:pt x="400840" y="18502"/>
                      <a:pt x="401135" y="24782"/>
                    </a:cubicBezTo>
                    <a:cubicBezTo>
                      <a:pt x="401425" y="31063"/>
                      <a:pt x="404205" y="36963"/>
                      <a:pt x="408853" y="41188"/>
                    </a:cubicBezTo>
                    <a:cubicBezTo>
                      <a:pt x="413499" y="45422"/>
                      <a:pt x="419630" y="47634"/>
                      <a:pt x="425911" y="47336"/>
                    </a:cubicBezTo>
                    <a:cubicBezTo>
                      <a:pt x="635279" y="47336"/>
                      <a:pt x="804498" y="216555"/>
                      <a:pt x="804498" y="425923"/>
                    </a:cubicBezTo>
                    <a:cubicBezTo>
                      <a:pt x="804498" y="635291"/>
                      <a:pt x="635279" y="804510"/>
                      <a:pt x="425911" y="804510"/>
                    </a:cubicBezTo>
                    <a:cubicBezTo>
                      <a:pt x="216543" y="804510"/>
                      <a:pt x="47323" y="635291"/>
                      <a:pt x="47323" y="425923"/>
                    </a:cubicBezTo>
                    <a:cubicBezTo>
                      <a:pt x="47323" y="247643"/>
                      <a:pt x="170178" y="98462"/>
                      <a:pt x="335700" y="58068"/>
                    </a:cubicBezTo>
                    <a:cubicBezTo>
                      <a:pt x="348459" y="55007"/>
                      <a:pt x="356322" y="42174"/>
                      <a:pt x="353261" y="29417"/>
                    </a:cubicBezTo>
                    <a:cubicBezTo>
                      <a:pt x="350199" y="16660"/>
                      <a:pt x="337367" y="8794"/>
                      <a:pt x="324609" y="11856"/>
                    </a:cubicBezTo>
                    <a:cubicBezTo>
                      <a:pt x="138241" y="57343"/>
                      <a:pt x="0" y="225868"/>
                      <a:pt x="0" y="425936"/>
                    </a:cubicBezTo>
                    <a:cubicBezTo>
                      <a:pt x="0" y="660884"/>
                      <a:pt x="190973" y="851846"/>
                      <a:pt x="425911" y="851846"/>
                    </a:cubicBezTo>
                    <a:cubicBezTo>
                      <a:pt x="660848" y="851846"/>
                      <a:pt x="851821" y="660873"/>
                      <a:pt x="851821" y="425936"/>
                    </a:cubicBezTo>
                    <a:cubicBezTo>
                      <a:pt x="851821" y="190998"/>
                      <a:pt x="660848" y="25"/>
                      <a:pt x="425911" y="25"/>
                    </a:cubicBezTo>
                    <a:cubicBezTo>
                      <a:pt x="425169" y="-8"/>
                      <a:pt x="424434" y="-8"/>
                      <a:pt x="423690" y="25"/>
                    </a:cubicBezTo>
                    <a:close/>
                    <a:moveTo>
                      <a:pt x="425911" y="189306"/>
                    </a:moveTo>
                    <a:cubicBezTo>
                      <a:pt x="354311" y="189306"/>
                      <a:pt x="295767" y="243394"/>
                      <a:pt x="295767" y="319450"/>
                    </a:cubicBezTo>
                    <a:cubicBezTo>
                      <a:pt x="295767" y="357313"/>
                      <a:pt x="310226" y="386123"/>
                      <a:pt x="322391" y="408544"/>
                    </a:cubicBezTo>
                    <a:cubicBezTo>
                      <a:pt x="334266" y="430429"/>
                      <a:pt x="342319" y="446109"/>
                      <a:pt x="342725" y="460304"/>
                    </a:cubicBezTo>
                    <a:cubicBezTo>
                      <a:pt x="341345" y="461642"/>
                      <a:pt x="337807" y="463993"/>
                      <a:pt x="332005" y="466963"/>
                    </a:cubicBezTo>
                    <a:cubicBezTo>
                      <a:pt x="319923" y="473137"/>
                      <a:pt x="300463" y="480193"/>
                      <a:pt x="279874" y="489881"/>
                    </a:cubicBezTo>
                    <a:cubicBezTo>
                      <a:pt x="259281" y="499579"/>
                      <a:pt x="236985" y="512254"/>
                      <a:pt x="219243" y="532399"/>
                    </a:cubicBezTo>
                    <a:cubicBezTo>
                      <a:pt x="201498" y="552551"/>
                      <a:pt x="189294" y="580700"/>
                      <a:pt x="189294" y="615221"/>
                    </a:cubicBezTo>
                    <a:cubicBezTo>
                      <a:pt x="189294" y="628285"/>
                      <a:pt x="199889" y="638880"/>
                      <a:pt x="212953" y="638880"/>
                    </a:cubicBezTo>
                    <a:lnTo>
                      <a:pt x="638864" y="638880"/>
                    </a:lnTo>
                    <a:cubicBezTo>
                      <a:pt x="651926" y="638880"/>
                      <a:pt x="662523" y="628285"/>
                      <a:pt x="662523" y="615221"/>
                    </a:cubicBezTo>
                    <a:cubicBezTo>
                      <a:pt x="662523" y="580700"/>
                      <a:pt x="650316" y="552551"/>
                      <a:pt x="632574" y="532399"/>
                    </a:cubicBezTo>
                    <a:cubicBezTo>
                      <a:pt x="614830" y="512254"/>
                      <a:pt x="592533" y="499579"/>
                      <a:pt x="571943" y="489881"/>
                    </a:cubicBezTo>
                    <a:cubicBezTo>
                      <a:pt x="551353" y="480193"/>
                      <a:pt x="531894" y="473139"/>
                      <a:pt x="519812" y="466963"/>
                    </a:cubicBezTo>
                    <a:cubicBezTo>
                      <a:pt x="514010" y="463993"/>
                      <a:pt x="510469" y="461642"/>
                      <a:pt x="509090" y="460304"/>
                    </a:cubicBezTo>
                    <a:cubicBezTo>
                      <a:pt x="509495" y="446109"/>
                      <a:pt x="517549" y="430429"/>
                      <a:pt x="529424" y="408544"/>
                    </a:cubicBezTo>
                    <a:cubicBezTo>
                      <a:pt x="541589" y="386123"/>
                      <a:pt x="556048" y="357313"/>
                      <a:pt x="556048" y="319450"/>
                    </a:cubicBezTo>
                    <a:cubicBezTo>
                      <a:pt x="556048" y="243394"/>
                      <a:pt x="497504" y="189306"/>
                      <a:pt x="425904" y="189306"/>
                    </a:cubicBezTo>
                    <a:close/>
                    <a:moveTo>
                      <a:pt x="425911" y="236625"/>
                    </a:moveTo>
                    <a:cubicBezTo>
                      <a:pt x="475978" y="236625"/>
                      <a:pt x="508724" y="265558"/>
                      <a:pt x="508724" y="319447"/>
                    </a:cubicBezTo>
                    <a:cubicBezTo>
                      <a:pt x="508724" y="345666"/>
                      <a:pt x="499513" y="364812"/>
                      <a:pt x="488018" y="385996"/>
                    </a:cubicBezTo>
                    <a:cubicBezTo>
                      <a:pt x="476530" y="407171"/>
                      <a:pt x="461403" y="430486"/>
                      <a:pt x="461403" y="461416"/>
                    </a:cubicBezTo>
                    <a:cubicBezTo>
                      <a:pt x="461403" y="473770"/>
                      <a:pt x="467517" y="485438"/>
                      <a:pt x="474715" y="492841"/>
                    </a:cubicBezTo>
                    <a:cubicBezTo>
                      <a:pt x="481902" y="500244"/>
                      <a:pt x="489989" y="504816"/>
                      <a:pt x="498374" y="509107"/>
                    </a:cubicBezTo>
                    <a:cubicBezTo>
                      <a:pt x="515134" y="517682"/>
                      <a:pt x="534125" y="524366"/>
                      <a:pt x="551983" y="532766"/>
                    </a:cubicBezTo>
                    <a:cubicBezTo>
                      <a:pt x="569841" y="541177"/>
                      <a:pt x="585992" y="551227"/>
                      <a:pt x="597084" y="563820"/>
                    </a:cubicBezTo>
                    <a:cubicBezTo>
                      <a:pt x="603800" y="571447"/>
                      <a:pt x="608422" y="580738"/>
                      <a:pt x="611509" y="591549"/>
                    </a:cubicBezTo>
                    <a:lnTo>
                      <a:pt x="240316" y="591549"/>
                    </a:lnTo>
                    <a:cubicBezTo>
                      <a:pt x="243403" y="580738"/>
                      <a:pt x="248023" y="571447"/>
                      <a:pt x="254741" y="563820"/>
                    </a:cubicBezTo>
                    <a:cubicBezTo>
                      <a:pt x="265833" y="551227"/>
                      <a:pt x="281984" y="541175"/>
                      <a:pt x="299842" y="532766"/>
                    </a:cubicBezTo>
                    <a:cubicBezTo>
                      <a:pt x="317701" y="524366"/>
                      <a:pt x="336689" y="517682"/>
                      <a:pt x="353451" y="509107"/>
                    </a:cubicBezTo>
                    <a:cubicBezTo>
                      <a:pt x="361836" y="504816"/>
                      <a:pt x="369923" y="500244"/>
                      <a:pt x="377110" y="492841"/>
                    </a:cubicBezTo>
                    <a:cubicBezTo>
                      <a:pt x="384306" y="485438"/>
                      <a:pt x="390422" y="473770"/>
                      <a:pt x="390422" y="461416"/>
                    </a:cubicBezTo>
                    <a:cubicBezTo>
                      <a:pt x="390422" y="430484"/>
                      <a:pt x="375296" y="407171"/>
                      <a:pt x="363807" y="385996"/>
                    </a:cubicBezTo>
                    <a:cubicBezTo>
                      <a:pt x="352310" y="364812"/>
                      <a:pt x="343101" y="345666"/>
                      <a:pt x="343101" y="319447"/>
                    </a:cubicBezTo>
                    <a:cubicBezTo>
                      <a:pt x="343101" y="265558"/>
                      <a:pt x="375847" y="236625"/>
                      <a:pt x="425915" y="236625"/>
                    </a:cubicBezTo>
                    <a:close/>
                  </a:path>
                </a:pathLst>
              </a:custGeom>
              <a:solidFill>
                <a:srgbClr val="D4572D"/>
              </a:solidFill>
              <a:ln w="2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12" name="Полилиния: фигура 1111">
                <a:extLst>
                  <a:ext uri="{FF2B5EF4-FFF2-40B4-BE49-F238E27FC236}">
                    <a16:creationId xmlns:a16="http://schemas.microsoft.com/office/drawing/2014/main" id="{585F0D85-5361-E7C9-3F94-C8721E7B251F}"/>
                  </a:ext>
                </a:extLst>
              </p:cNvPr>
              <p:cNvSpPr/>
              <p:nvPr/>
            </p:nvSpPr>
            <p:spPr>
              <a:xfrm>
                <a:off x="10635870" y="5098630"/>
                <a:ext cx="400098" cy="400110"/>
              </a:xfrm>
              <a:custGeom>
                <a:avLst/>
                <a:gdLst>
                  <a:gd name="connsiteX0" fmla="*/ 423690 w 851821"/>
                  <a:gd name="connsiteY0" fmla="*/ 8 h 851846"/>
                  <a:gd name="connsiteX1" fmla="*/ 407283 w 851821"/>
                  <a:gd name="connsiteY1" fmla="*/ 7724 h 851846"/>
                  <a:gd name="connsiteX2" fmla="*/ 401135 w 851821"/>
                  <a:gd name="connsiteY2" fmla="*/ 24782 h 851846"/>
                  <a:gd name="connsiteX3" fmla="*/ 408853 w 851821"/>
                  <a:gd name="connsiteY3" fmla="*/ 41188 h 851846"/>
                  <a:gd name="connsiteX4" fmla="*/ 425911 w 851821"/>
                  <a:gd name="connsiteY4" fmla="*/ 47336 h 851846"/>
                  <a:gd name="connsiteX5" fmla="*/ 804498 w 851821"/>
                  <a:gd name="connsiteY5" fmla="*/ 425923 h 851846"/>
                  <a:gd name="connsiteX6" fmla="*/ 425911 w 851821"/>
                  <a:gd name="connsiteY6" fmla="*/ 804510 h 851846"/>
                  <a:gd name="connsiteX7" fmla="*/ 47323 w 851821"/>
                  <a:gd name="connsiteY7" fmla="*/ 425923 h 851846"/>
                  <a:gd name="connsiteX8" fmla="*/ 335700 w 851821"/>
                  <a:gd name="connsiteY8" fmla="*/ 58068 h 851846"/>
                  <a:gd name="connsiteX9" fmla="*/ 353261 w 851821"/>
                  <a:gd name="connsiteY9" fmla="*/ 29417 h 851846"/>
                  <a:gd name="connsiteX10" fmla="*/ 324609 w 851821"/>
                  <a:gd name="connsiteY10" fmla="*/ 11856 h 851846"/>
                  <a:gd name="connsiteX11" fmla="*/ 0 w 851821"/>
                  <a:gd name="connsiteY11" fmla="*/ 425936 h 851846"/>
                  <a:gd name="connsiteX12" fmla="*/ 425911 w 851821"/>
                  <a:gd name="connsiteY12" fmla="*/ 851846 h 851846"/>
                  <a:gd name="connsiteX13" fmla="*/ 851821 w 851821"/>
                  <a:gd name="connsiteY13" fmla="*/ 425936 h 851846"/>
                  <a:gd name="connsiteX14" fmla="*/ 425911 w 851821"/>
                  <a:gd name="connsiteY14" fmla="*/ 25 h 851846"/>
                  <a:gd name="connsiteX15" fmla="*/ 423690 w 851821"/>
                  <a:gd name="connsiteY15" fmla="*/ 25 h 851846"/>
                  <a:gd name="connsiteX16" fmla="*/ 425911 w 851821"/>
                  <a:gd name="connsiteY16" fmla="*/ 189306 h 851846"/>
                  <a:gd name="connsiteX17" fmla="*/ 295767 w 851821"/>
                  <a:gd name="connsiteY17" fmla="*/ 319450 h 851846"/>
                  <a:gd name="connsiteX18" fmla="*/ 322391 w 851821"/>
                  <a:gd name="connsiteY18" fmla="*/ 408544 h 851846"/>
                  <a:gd name="connsiteX19" fmla="*/ 342725 w 851821"/>
                  <a:gd name="connsiteY19" fmla="*/ 460304 h 851846"/>
                  <a:gd name="connsiteX20" fmla="*/ 332005 w 851821"/>
                  <a:gd name="connsiteY20" fmla="*/ 466963 h 851846"/>
                  <a:gd name="connsiteX21" fmla="*/ 279874 w 851821"/>
                  <a:gd name="connsiteY21" fmla="*/ 489881 h 851846"/>
                  <a:gd name="connsiteX22" fmla="*/ 219243 w 851821"/>
                  <a:gd name="connsiteY22" fmla="*/ 532399 h 851846"/>
                  <a:gd name="connsiteX23" fmla="*/ 189294 w 851821"/>
                  <a:gd name="connsiteY23" fmla="*/ 615221 h 851846"/>
                  <a:gd name="connsiteX24" fmla="*/ 212953 w 851821"/>
                  <a:gd name="connsiteY24" fmla="*/ 638880 h 851846"/>
                  <a:gd name="connsiteX25" fmla="*/ 638864 w 851821"/>
                  <a:gd name="connsiteY25" fmla="*/ 638880 h 851846"/>
                  <a:gd name="connsiteX26" fmla="*/ 662523 w 851821"/>
                  <a:gd name="connsiteY26" fmla="*/ 615221 h 851846"/>
                  <a:gd name="connsiteX27" fmla="*/ 632574 w 851821"/>
                  <a:gd name="connsiteY27" fmla="*/ 532399 h 851846"/>
                  <a:gd name="connsiteX28" fmla="*/ 571943 w 851821"/>
                  <a:gd name="connsiteY28" fmla="*/ 489881 h 851846"/>
                  <a:gd name="connsiteX29" fmla="*/ 519812 w 851821"/>
                  <a:gd name="connsiteY29" fmla="*/ 466963 h 851846"/>
                  <a:gd name="connsiteX30" fmla="*/ 509090 w 851821"/>
                  <a:gd name="connsiteY30" fmla="*/ 460304 h 851846"/>
                  <a:gd name="connsiteX31" fmla="*/ 529424 w 851821"/>
                  <a:gd name="connsiteY31" fmla="*/ 408544 h 851846"/>
                  <a:gd name="connsiteX32" fmla="*/ 556048 w 851821"/>
                  <a:gd name="connsiteY32" fmla="*/ 319450 h 851846"/>
                  <a:gd name="connsiteX33" fmla="*/ 425904 w 851821"/>
                  <a:gd name="connsiteY33" fmla="*/ 189306 h 851846"/>
                  <a:gd name="connsiteX34" fmla="*/ 425911 w 851821"/>
                  <a:gd name="connsiteY34" fmla="*/ 236625 h 851846"/>
                  <a:gd name="connsiteX35" fmla="*/ 508724 w 851821"/>
                  <a:gd name="connsiteY35" fmla="*/ 319447 h 851846"/>
                  <a:gd name="connsiteX36" fmla="*/ 488018 w 851821"/>
                  <a:gd name="connsiteY36" fmla="*/ 385996 h 851846"/>
                  <a:gd name="connsiteX37" fmla="*/ 461403 w 851821"/>
                  <a:gd name="connsiteY37" fmla="*/ 461416 h 851846"/>
                  <a:gd name="connsiteX38" fmla="*/ 474715 w 851821"/>
                  <a:gd name="connsiteY38" fmla="*/ 492841 h 851846"/>
                  <a:gd name="connsiteX39" fmla="*/ 498374 w 851821"/>
                  <a:gd name="connsiteY39" fmla="*/ 509107 h 851846"/>
                  <a:gd name="connsiteX40" fmla="*/ 551983 w 851821"/>
                  <a:gd name="connsiteY40" fmla="*/ 532766 h 851846"/>
                  <a:gd name="connsiteX41" fmla="*/ 597084 w 851821"/>
                  <a:gd name="connsiteY41" fmla="*/ 563820 h 851846"/>
                  <a:gd name="connsiteX42" fmla="*/ 611509 w 851821"/>
                  <a:gd name="connsiteY42" fmla="*/ 591549 h 851846"/>
                  <a:gd name="connsiteX43" fmla="*/ 240316 w 851821"/>
                  <a:gd name="connsiteY43" fmla="*/ 591549 h 851846"/>
                  <a:gd name="connsiteX44" fmla="*/ 254741 w 851821"/>
                  <a:gd name="connsiteY44" fmla="*/ 563820 h 851846"/>
                  <a:gd name="connsiteX45" fmla="*/ 299842 w 851821"/>
                  <a:gd name="connsiteY45" fmla="*/ 532766 h 851846"/>
                  <a:gd name="connsiteX46" fmla="*/ 353451 w 851821"/>
                  <a:gd name="connsiteY46" fmla="*/ 509107 h 851846"/>
                  <a:gd name="connsiteX47" fmla="*/ 377110 w 851821"/>
                  <a:gd name="connsiteY47" fmla="*/ 492841 h 851846"/>
                  <a:gd name="connsiteX48" fmla="*/ 390422 w 851821"/>
                  <a:gd name="connsiteY48" fmla="*/ 461416 h 851846"/>
                  <a:gd name="connsiteX49" fmla="*/ 363807 w 851821"/>
                  <a:gd name="connsiteY49" fmla="*/ 385996 h 851846"/>
                  <a:gd name="connsiteX50" fmla="*/ 343101 w 851821"/>
                  <a:gd name="connsiteY50" fmla="*/ 319447 h 851846"/>
                  <a:gd name="connsiteX51" fmla="*/ 425915 w 851821"/>
                  <a:gd name="connsiteY51" fmla="*/ 236625 h 85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851821" h="851846">
                    <a:moveTo>
                      <a:pt x="423690" y="8"/>
                    </a:moveTo>
                    <a:cubicBezTo>
                      <a:pt x="417418" y="305"/>
                      <a:pt x="411509" y="3078"/>
                      <a:pt x="407283" y="7724"/>
                    </a:cubicBezTo>
                    <a:cubicBezTo>
                      <a:pt x="403052" y="12370"/>
                      <a:pt x="400840" y="18502"/>
                      <a:pt x="401135" y="24782"/>
                    </a:cubicBezTo>
                    <a:cubicBezTo>
                      <a:pt x="401425" y="31063"/>
                      <a:pt x="404205" y="36963"/>
                      <a:pt x="408853" y="41188"/>
                    </a:cubicBezTo>
                    <a:cubicBezTo>
                      <a:pt x="413499" y="45422"/>
                      <a:pt x="419630" y="47634"/>
                      <a:pt x="425911" y="47336"/>
                    </a:cubicBezTo>
                    <a:cubicBezTo>
                      <a:pt x="635279" y="47336"/>
                      <a:pt x="804498" y="216555"/>
                      <a:pt x="804498" y="425923"/>
                    </a:cubicBezTo>
                    <a:cubicBezTo>
                      <a:pt x="804498" y="635291"/>
                      <a:pt x="635279" y="804510"/>
                      <a:pt x="425911" y="804510"/>
                    </a:cubicBezTo>
                    <a:cubicBezTo>
                      <a:pt x="216543" y="804510"/>
                      <a:pt x="47323" y="635291"/>
                      <a:pt x="47323" y="425923"/>
                    </a:cubicBezTo>
                    <a:cubicBezTo>
                      <a:pt x="47323" y="247643"/>
                      <a:pt x="170178" y="98462"/>
                      <a:pt x="335700" y="58068"/>
                    </a:cubicBezTo>
                    <a:cubicBezTo>
                      <a:pt x="348459" y="55007"/>
                      <a:pt x="356322" y="42174"/>
                      <a:pt x="353261" y="29417"/>
                    </a:cubicBezTo>
                    <a:cubicBezTo>
                      <a:pt x="350199" y="16660"/>
                      <a:pt x="337367" y="8794"/>
                      <a:pt x="324609" y="11856"/>
                    </a:cubicBezTo>
                    <a:cubicBezTo>
                      <a:pt x="138241" y="57343"/>
                      <a:pt x="0" y="225868"/>
                      <a:pt x="0" y="425936"/>
                    </a:cubicBezTo>
                    <a:cubicBezTo>
                      <a:pt x="0" y="660884"/>
                      <a:pt x="190973" y="851846"/>
                      <a:pt x="425911" y="851846"/>
                    </a:cubicBezTo>
                    <a:cubicBezTo>
                      <a:pt x="660848" y="851846"/>
                      <a:pt x="851821" y="660873"/>
                      <a:pt x="851821" y="425936"/>
                    </a:cubicBezTo>
                    <a:cubicBezTo>
                      <a:pt x="851821" y="190998"/>
                      <a:pt x="660848" y="25"/>
                      <a:pt x="425911" y="25"/>
                    </a:cubicBezTo>
                    <a:cubicBezTo>
                      <a:pt x="425169" y="-8"/>
                      <a:pt x="424434" y="-8"/>
                      <a:pt x="423690" y="25"/>
                    </a:cubicBezTo>
                    <a:close/>
                    <a:moveTo>
                      <a:pt x="425911" y="189306"/>
                    </a:moveTo>
                    <a:cubicBezTo>
                      <a:pt x="354311" y="189306"/>
                      <a:pt x="295767" y="243394"/>
                      <a:pt x="295767" y="319450"/>
                    </a:cubicBezTo>
                    <a:cubicBezTo>
                      <a:pt x="295767" y="357313"/>
                      <a:pt x="310226" y="386123"/>
                      <a:pt x="322391" y="408544"/>
                    </a:cubicBezTo>
                    <a:cubicBezTo>
                      <a:pt x="334266" y="430429"/>
                      <a:pt x="342319" y="446109"/>
                      <a:pt x="342725" y="460304"/>
                    </a:cubicBezTo>
                    <a:cubicBezTo>
                      <a:pt x="341345" y="461642"/>
                      <a:pt x="337807" y="463993"/>
                      <a:pt x="332005" y="466963"/>
                    </a:cubicBezTo>
                    <a:cubicBezTo>
                      <a:pt x="319923" y="473137"/>
                      <a:pt x="300463" y="480193"/>
                      <a:pt x="279874" y="489881"/>
                    </a:cubicBezTo>
                    <a:cubicBezTo>
                      <a:pt x="259281" y="499579"/>
                      <a:pt x="236985" y="512254"/>
                      <a:pt x="219243" y="532399"/>
                    </a:cubicBezTo>
                    <a:cubicBezTo>
                      <a:pt x="201498" y="552551"/>
                      <a:pt x="189294" y="580700"/>
                      <a:pt x="189294" y="615221"/>
                    </a:cubicBezTo>
                    <a:cubicBezTo>
                      <a:pt x="189294" y="628285"/>
                      <a:pt x="199889" y="638880"/>
                      <a:pt x="212953" y="638880"/>
                    </a:cubicBezTo>
                    <a:lnTo>
                      <a:pt x="638864" y="638880"/>
                    </a:lnTo>
                    <a:cubicBezTo>
                      <a:pt x="651926" y="638880"/>
                      <a:pt x="662523" y="628285"/>
                      <a:pt x="662523" y="615221"/>
                    </a:cubicBezTo>
                    <a:cubicBezTo>
                      <a:pt x="662523" y="580700"/>
                      <a:pt x="650316" y="552551"/>
                      <a:pt x="632574" y="532399"/>
                    </a:cubicBezTo>
                    <a:cubicBezTo>
                      <a:pt x="614830" y="512254"/>
                      <a:pt x="592533" y="499579"/>
                      <a:pt x="571943" y="489881"/>
                    </a:cubicBezTo>
                    <a:cubicBezTo>
                      <a:pt x="551353" y="480193"/>
                      <a:pt x="531894" y="473139"/>
                      <a:pt x="519812" y="466963"/>
                    </a:cubicBezTo>
                    <a:cubicBezTo>
                      <a:pt x="514010" y="463993"/>
                      <a:pt x="510469" y="461642"/>
                      <a:pt x="509090" y="460304"/>
                    </a:cubicBezTo>
                    <a:cubicBezTo>
                      <a:pt x="509495" y="446109"/>
                      <a:pt x="517549" y="430429"/>
                      <a:pt x="529424" y="408544"/>
                    </a:cubicBezTo>
                    <a:cubicBezTo>
                      <a:pt x="541589" y="386123"/>
                      <a:pt x="556048" y="357313"/>
                      <a:pt x="556048" y="319450"/>
                    </a:cubicBezTo>
                    <a:cubicBezTo>
                      <a:pt x="556048" y="243394"/>
                      <a:pt x="497504" y="189306"/>
                      <a:pt x="425904" y="189306"/>
                    </a:cubicBezTo>
                    <a:close/>
                    <a:moveTo>
                      <a:pt x="425911" y="236625"/>
                    </a:moveTo>
                    <a:cubicBezTo>
                      <a:pt x="475978" y="236625"/>
                      <a:pt x="508724" y="265558"/>
                      <a:pt x="508724" y="319447"/>
                    </a:cubicBezTo>
                    <a:cubicBezTo>
                      <a:pt x="508724" y="345666"/>
                      <a:pt x="499513" y="364812"/>
                      <a:pt x="488018" y="385996"/>
                    </a:cubicBezTo>
                    <a:cubicBezTo>
                      <a:pt x="476530" y="407171"/>
                      <a:pt x="461403" y="430486"/>
                      <a:pt x="461403" y="461416"/>
                    </a:cubicBezTo>
                    <a:cubicBezTo>
                      <a:pt x="461403" y="473770"/>
                      <a:pt x="467517" y="485438"/>
                      <a:pt x="474715" y="492841"/>
                    </a:cubicBezTo>
                    <a:cubicBezTo>
                      <a:pt x="481902" y="500244"/>
                      <a:pt x="489989" y="504816"/>
                      <a:pt x="498374" y="509107"/>
                    </a:cubicBezTo>
                    <a:cubicBezTo>
                      <a:pt x="515134" y="517682"/>
                      <a:pt x="534125" y="524366"/>
                      <a:pt x="551983" y="532766"/>
                    </a:cubicBezTo>
                    <a:cubicBezTo>
                      <a:pt x="569841" y="541177"/>
                      <a:pt x="585992" y="551227"/>
                      <a:pt x="597084" y="563820"/>
                    </a:cubicBezTo>
                    <a:cubicBezTo>
                      <a:pt x="603800" y="571447"/>
                      <a:pt x="608422" y="580738"/>
                      <a:pt x="611509" y="591549"/>
                    </a:cubicBezTo>
                    <a:lnTo>
                      <a:pt x="240316" y="591549"/>
                    </a:lnTo>
                    <a:cubicBezTo>
                      <a:pt x="243403" y="580738"/>
                      <a:pt x="248023" y="571447"/>
                      <a:pt x="254741" y="563820"/>
                    </a:cubicBezTo>
                    <a:cubicBezTo>
                      <a:pt x="265833" y="551227"/>
                      <a:pt x="281984" y="541175"/>
                      <a:pt x="299842" y="532766"/>
                    </a:cubicBezTo>
                    <a:cubicBezTo>
                      <a:pt x="317701" y="524366"/>
                      <a:pt x="336689" y="517682"/>
                      <a:pt x="353451" y="509107"/>
                    </a:cubicBezTo>
                    <a:cubicBezTo>
                      <a:pt x="361836" y="504816"/>
                      <a:pt x="369923" y="500244"/>
                      <a:pt x="377110" y="492841"/>
                    </a:cubicBezTo>
                    <a:cubicBezTo>
                      <a:pt x="384306" y="485438"/>
                      <a:pt x="390422" y="473770"/>
                      <a:pt x="390422" y="461416"/>
                    </a:cubicBezTo>
                    <a:cubicBezTo>
                      <a:pt x="390422" y="430484"/>
                      <a:pt x="375296" y="407171"/>
                      <a:pt x="363807" y="385996"/>
                    </a:cubicBezTo>
                    <a:cubicBezTo>
                      <a:pt x="352310" y="364812"/>
                      <a:pt x="343101" y="345666"/>
                      <a:pt x="343101" y="319447"/>
                    </a:cubicBezTo>
                    <a:cubicBezTo>
                      <a:pt x="343101" y="265558"/>
                      <a:pt x="375847" y="236625"/>
                      <a:pt x="425915" y="236625"/>
                    </a:cubicBezTo>
                    <a:close/>
                  </a:path>
                </a:pathLst>
              </a:custGeom>
              <a:solidFill>
                <a:srgbClr val="D4572D"/>
              </a:solidFill>
              <a:ln w="2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1098" name="Picture 3" descr="\\ksnas\Exchange\Дизайн\Эскизы\Сайт Кейсистемс\images\lp_0.png">
            <a:extLst>
              <a:ext uri="{FF2B5EF4-FFF2-40B4-BE49-F238E27FC236}">
                <a16:creationId xmlns:a16="http://schemas.microsoft.com/office/drawing/2014/main" id="{6ECA6691-4450-51BC-954E-01056BB43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7" t="11130" r="10542" b="79444"/>
          <a:stretch/>
        </p:blipFill>
        <p:spPr bwMode="auto">
          <a:xfrm>
            <a:off x="10076815" y="5667556"/>
            <a:ext cx="536396" cy="53639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5" name="Прямоугольник: скругленные углы 1114">
            <a:extLst>
              <a:ext uri="{FF2B5EF4-FFF2-40B4-BE49-F238E27FC236}">
                <a16:creationId xmlns:a16="http://schemas.microsoft.com/office/drawing/2014/main" id="{4D6D56ED-C881-9518-19F2-B5ABF45ABFB6}"/>
              </a:ext>
            </a:extLst>
          </p:cNvPr>
          <p:cNvSpPr/>
          <p:nvPr/>
        </p:nvSpPr>
        <p:spPr>
          <a:xfrm>
            <a:off x="466621" y="5345002"/>
            <a:ext cx="7908122" cy="1232777"/>
          </a:xfrm>
          <a:prstGeom prst="roundRect">
            <a:avLst>
              <a:gd name="adj" fmla="val 8983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6" name="Прямоугольник 1115">
            <a:extLst>
              <a:ext uri="{FF2B5EF4-FFF2-40B4-BE49-F238E27FC236}">
                <a16:creationId xmlns:a16="http://schemas.microsoft.com/office/drawing/2014/main" id="{CE4A3012-BD93-DD7D-4847-9735A8B5E8A6}"/>
              </a:ext>
            </a:extLst>
          </p:cNvPr>
          <p:cNvSpPr/>
          <p:nvPr/>
        </p:nvSpPr>
        <p:spPr>
          <a:xfrm>
            <a:off x="633291" y="5414221"/>
            <a:ext cx="75663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собственных форм отчётности и правил КС дает возможность собирать и анализировать любые показатели деятельности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291153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Реализована </a:t>
            </a:r>
            <a:r>
              <a:rPr lang="ru-RU" sz="3600" dirty="0" err="1"/>
              <a:t>взаимовыверка</a:t>
            </a:r>
            <a:r>
              <a:rPr lang="ru-RU" sz="3600" dirty="0"/>
              <a:t> форм 0503125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 flipH="1">
            <a:off x="9564914" y="620688"/>
            <a:ext cx="2627086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019335-56A8-FFB8-B26E-9AC13452C50B}"/>
              </a:ext>
            </a:extLst>
          </p:cNvPr>
          <p:cNvSpPr/>
          <p:nvPr/>
        </p:nvSpPr>
        <p:spPr>
          <a:xfrm>
            <a:off x="466620" y="5011146"/>
            <a:ext cx="11242779" cy="1565868"/>
          </a:xfrm>
          <a:prstGeom prst="roundRect">
            <a:avLst>
              <a:gd name="adj" fmla="val 6925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9F8901-8EDF-08B4-9B54-7122BD88021D}"/>
              </a:ext>
            </a:extLst>
          </p:cNvPr>
          <p:cNvSpPr/>
          <p:nvPr/>
        </p:nvSpPr>
        <p:spPr>
          <a:xfrm>
            <a:off x="633291" y="5080364"/>
            <a:ext cx="108765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Данная проверка инициируется учреждением самостоятельно по своим справкам, </a:t>
            </a:r>
            <a:b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 расхождения предлагаются бухгалтерам к исправлению. С помощью данного режима становится возможным полноценный сбор информации по справкам </a:t>
            </a:r>
            <a:b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консолидированным расчетам по всем учреждениям субъекта.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13587-F680-04DF-E7FE-C79ADBC7313E}"/>
              </a:ext>
            </a:extLst>
          </p:cNvPr>
          <p:cNvSpPr txBox="1"/>
          <p:nvPr/>
        </p:nvSpPr>
        <p:spPr>
          <a:xfrm>
            <a:off x="473308" y="952346"/>
            <a:ext cx="10738966" cy="991809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>
              <a:spcAft>
                <a:spcPts val="1600"/>
              </a:spcAft>
              <a:buClr>
                <a:srgbClr val="4BAD3B"/>
              </a:buClr>
              <a:buSzPct val="100000"/>
              <a:defRPr/>
            </a:pPr>
            <a:r>
              <a:rPr lang="ru-RU" sz="2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Сбор и перекрестная сверка между контрагентами справок по консолидированным расчетам (ф. 0503125 ) всей сети учреждений </a:t>
            </a: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AF6A950B-A17F-3648-6BF1-2716490F37C9}"/>
              </a:ext>
            </a:extLst>
          </p:cNvPr>
          <p:cNvSpPr/>
          <p:nvPr/>
        </p:nvSpPr>
        <p:spPr>
          <a:xfrm>
            <a:off x="570542" y="1851467"/>
            <a:ext cx="431793" cy="431793"/>
          </a:xfrm>
          <a:custGeom>
            <a:avLst/>
            <a:gdLst>
              <a:gd name="connsiteX0" fmla="*/ 55073 w 647389"/>
              <a:gd name="connsiteY0" fmla="*/ 0 h 647389"/>
              <a:gd name="connsiteX1" fmla="*/ 0 w 647389"/>
              <a:gd name="connsiteY1" fmla="*/ 55073 h 647389"/>
              <a:gd name="connsiteX2" fmla="*/ 0 w 647389"/>
              <a:gd name="connsiteY2" fmla="*/ 592386 h 647389"/>
              <a:gd name="connsiteX3" fmla="*/ 55073 w 647389"/>
              <a:gd name="connsiteY3" fmla="*/ 647389 h 647389"/>
              <a:gd name="connsiteX4" fmla="*/ 592316 w 647389"/>
              <a:gd name="connsiteY4" fmla="*/ 647389 h 647389"/>
              <a:gd name="connsiteX5" fmla="*/ 647390 w 647389"/>
              <a:gd name="connsiteY5" fmla="*/ 592386 h 647389"/>
              <a:gd name="connsiteX6" fmla="*/ 647390 w 647389"/>
              <a:gd name="connsiteY6" fmla="*/ 55073 h 647389"/>
              <a:gd name="connsiteX7" fmla="*/ 592316 w 647389"/>
              <a:gd name="connsiteY7" fmla="*/ 0 h 647389"/>
              <a:gd name="connsiteX8" fmla="*/ 55073 w 647389"/>
              <a:gd name="connsiteY8" fmla="*/ 0 h 647389"/>
              <a:gd name="connsiteX9" fmla="*/ 55073 w 647389"/>
              <a:gd name="connsiteY9" fmla="*/ 36036 h 647389"/>
              <a:gd name="connsiteX10" fmla="*/ 592316 w 647389"/>
              <a:gd name="connsiteY10" fmla="*/ 36036 h 647389"/>
              <a:gd name="connsiteX11" fmla="*/ 611423 w 647389"/>
              <a:gd name="connsiteY11" fmla="*/ 55073 h 647389"/>
              <a:gd name="connsiteX12" fmla="*/ 611423 w 647389"/>
              <a:gd name="connsiteY12" fmla="*/ 592386 h 647389"/>
              <a:gd name="connsiteX13" fmla="*/ 592316 w 647389"/>
              <a:gd name="connsiteY13" fmla="*/ 611423 h 647389"/>
              <a:gd name="connsiteX14" fmla="*/ 55073 w 647389"/>
              <a:gd name="connsiteY14" fmla="*/ 611423 h 647389"/>
              <a:gd name="connsiteX15" fmla="*/ 35966 w 647389"/>
              <a:gd name="connsiteY15" fmla="*/ 592386 h 647389"/>
              <a:gd name="connsiteX16" fmla="*/ 35966 w 647389"/>
              <a:gd name="connsiteY16" fmla="*/ 55073 h 647389"/>
              <a:gd name="connsiteX17" fmla="*/ 55073 w 647389"/>
              <a:gd name="connsiteY17" fmla="*/ 36036 h 647389"/>
              <a:gd name="connsiteX18" fmla="*/ 305712 w 647389"/>
              <a:gd name="connsiteY18" fmla="*/ 107898 h 647389"/>
              <a:gd name="connsiteX19" fmla="*/ 287729 w 647389"/>
              <a:gd name="connsiteY19" fmla="*/ 125881 h 647389"/>
              <a:gd name="connsiteX20" fmla="*/ 287729 w 647389"/>
              <a:gd name="connsiteY20" fmla="*/ 233779 h 647389"/>
              <a:gd name="connsiteX21" fmla="*/ 305712 w 647389"/>
              <a:gd name="connsiteY21" fmla="*/ 251762 h 647389"/>
              <a:gd name="connsiteX22" fmla="*/ 521508 w 647389"/>
              <a:gd name="connsiteY22" fmla="*/ 251762 h 647389"/>
              <a:gd name="connsiteX23" fmla="*/ 539491 w 647389"/>
              <a:gd name="connsiteY23" fmla="*/ 233779 h 647389"/>
              <a:gd name="connsiteX24" fmla="*/ 539491 w 647389"/>
              <a:gd name="connsiteY24" fmla="*/ 125881 h 647389"/>
              <a:gd name="connsiteX25" fmla="*/ 521508 w 647389"/>
              <a:gd name="connsiteY25" fmla="*/ 107898 h 647389"/>
              <a:gd name="connsiteX26" fmla="*/ 305712 w 647389"/>
              <a:gd name="connsiteY26" fmla="*/ 107898 h 647389"/>
              <a:gd name="connsiteX27" fmla="*/ 107898 w 647389"/>
              <a:gd name="connsiteY27" fmla="*/ 143864 h 647389"/>
              <a:gd name="connsiteX28" fmla="*/ 107898 w 647389"/>
              <a:gd name="connsiteY28" fmla="*/ 179830 h 647389"/>
              <a:gd name="connsiteX29" fmla="*/ 215797 w 647389"/>
              <a:gd name="connsiteY29" fmla="*/ 179830 h 647389"/>
              <a:gd name="connsiteX30" fmla="*/ 215797 w 647389"/>
              <a:gd name="connsiteY30" fmla="*/ 143864 h 647389"/>
              <a:gd name="connsiteX31" fmla="*/ 107898 w 647389"/>
              <a:gd name="connsiteY31" fmla="*/ 143864 h 647389"/>
              <a:gd name="connsiteX32" fmla="*/ 323695 w 647389"/>
              <a:gd name="connsiteY32" fmla="*/ 143864 h 647389"/>
              <a:gd name="connsiteX33" fmla="*/ 503525 w 647389"/>
              <a:gd name="connsiteY33" fmla="*/ 143864 h 647389"/>
              <a:gd name="connsiteX34" fmla="*/ 503525 w 647389"/>
              <a:gd name="connsiteY34" fmla="*/ 215796 h 647389"/>
              <a:gd name="connsiteX35" fmla="*/ 323695 w 647389"/>
              <a:gd name="connsiteY35" fmla="*/ 215796 h 647389"/>
              <a:gd name="connsiteX36" fmla="*/ 323695 w 647389"/>
              <a:gd name="connsiteY36" fmla="*/ 143864 h 647389"/>
              <a:gd name="connsiteX37" fmla="*/ 305712 w 647389"/>
              <a:gd name="connsiteY37" fmla="*/ 287729 h 647389"/>
              <a:gd name="connsiteX38" fmla="*/ 287729 w 647389"/>
              <a:gd name="connsiteY38" fmla="*/ 305712 h 647389"/>
              <a:gd name="connsiteX39" fmla="*/ 287729 w 647389"/>
              <a:gd name="connsiteY39" fmla="*/ 413610 h 647389"/>
              <a:gd name="connsiteX40" fmla="*/ 305712 w 647389"/>
              <a:gd name="connsiteY40" fmla="*/ 431593 h 647389"/>
              <a:gd name="connsiteX41" fmla="*/ 521508 w 647389"/>
              <a:gd name="connsiteY41" fmla="*/ 431593 h 647389"/>
              <a:gd name="connsiteX42" fmla="*/ 539491 w 647389"/>
              <a:gd name="connsiteY42" fmla="*/ 413610 h 647389"/>
              <a:gd name="connsiteX43" fmla="*/ 539491 w 647389"/>
              <a:gd name="connsiteY43" fmla="*/ 305712 h 647389"/>
              <a:gd name="connsiteX44" fmla="*/ 521508 w 647389"/>
              <a:gd name="connsiteY44" fmla="*/ 287729 h 647389"/>
              <a:gd name="connsiteX45" fmla="*/ 305712 w 647389"/>
              <a:gd name="connsiteY45" fmla="*/ 287729 h 647389"/>
              <a:gd name="connsiteX46" fmla="*/ 107898 w 647389"/>
              <a:gd name="connsiteY46" fmla="*/ 323695 h 647389"/>
              <a:gd name="connsiteX47" fmla="*/ 107898 w 647389"/>
              <a:gd name="connsiteY47" fmla="*/ 359661 h 647389"/>
              <a:gd name="connsiteX48" fmla="*/ 215797 w 647389"/>
              <a:gd name="connsiteY48" fmla="*/ 359661 h 647389"/>
              <a:gd name="connsiteX49" fmla="*/ 215797 w 647389"/>
              <a:gd name="connsiteY49" fmla="*/ 323695 h 647389"/>
              <a:gd name="connsiteX50" fmla="*/ 107898 w 647389"/>
              <a:gd name="connsiteY50" fmla="*/ 323695 h 647389"/>
              <a:gd name="connsiteX51" fmla="*/ 323695 w 647389"/>
              <a:gd name="connsiteY51" fmla="*/ 323695 h 647389"/>
              <a:gd name="connsiteX52" fmla="*/ 503525 w 647389"/>
              <a:gd name="connsiteY52" fmla="*/ 323695 h 647389"/>
              <a:gd name="connsiteX53" fmla="*/ 503525 w 647389"/>
              <a:gd name="connsiteY53" fmla="*/ 395627 h 647389"/>
              <a:gd name="connsiteX54" fmla="*/ 323695 w 647389"/>
              <a:gd name="connsiteY54" fmla="*/ 395627 h 647389"/>
              <a:gd name="connsiteX55" fmla="*/ 323695 w 647389"/>
              <a:gd name="connsiteY55" fmla="*/ 323695 h 647389"/>
              <a:gd name="connsiteX56" fmla="*/ 107898 w 647389"/>
              <a:gd name="connsiteY56" fmla="*/ 503525 h 647389"/>
              <a:gd name="connsiteX57" fmla="*/ 107898 w 647389"/>
              <a:gd name="connsiteY57" fmla="*/ 539491 h 647389"/>
              <a:gd name="connsiteX58" fmla="*/ 535838 w 647389"/>
              <a:gd name="connsiteY58" fmla="*/ 539491 h 647389"/>
              <a:gd name="connsiteX59" fmla="*/ 535838 w 647389"/>
              <a:gd name="connsiteY59" fmla="*/ 503525 h 647389"/>
              <a:gd name="connsiteX60" fmla="*/ 107898 w 647389"/>
              <a:gd name="connsiteY60" fmla="*/ 503525 h 64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47389" h="647389">
                <a:moveTo>
                  <a:pt x="55073" y="0"/>
                </a:moveTo>
                <a:cubicBezTo>
                  <a:pt x="24892" y="0"/>
                  <a:pt x="0" y="24890"/>
                  <a:pt x="0" y="55073"/>
                </a:cubicBezTo>
                <a:lnTo>
                  <a:pt x="0" y="592386"/>
                </a:lnTo>
                <a:cubicBezTo>
                  <a:pt x="0" y="622569"/>
                  <a:pt x="24892" y="647389"/>
                  <a:pt x="55073" y="647389"/>
                </a:cubicBezTo>
                <a:lnTo>
                  <a:pt x="592316" y="647389"/>
                </a:lnTo>
                <a:cubicBezTo>
                  <a:pt x="622497" y="647389"/>
                  <a:pt x="647390" y="622569"/>
                  <a:pt x="647390" y="592386"/>
                </a:cubicBezTo>
                <a:lnTo>
                  <a:pt x="647390" y="55073"/>
                </a:lnTo>
                <a:cubicBezTo>
                  <a:pt x="647390" y="24890"/>
                  <a:pt x="622497" y="0"/>
                  <a:pt x="592316" y="0"/>
                </a:cubicBezTo>
                <a:lnTo>
                  <a:pt x="55073" y="0"/>
                </a:lnTo>
                <a:close/>
                <a:moveTo>
                  <a:pt x="55073" y="36036"/>
                </a:moveTo>
                <a:lnTo>
                  <a:pt x="592316" y="36036"/>
                </a:lnTo>
                <a:cubicBezTo>
                  <a:pt x="603193" y="36036"/>
                  <a:pt x="611423" y="44193"/>
                  <a:pt x="611423" y="55073"/>
                </a:cubicBezTo>
                <a:lnTo>
                  <a:pt x="611423" y="592386"/>
                </a:lnTo>
                <a:cubicBezTo>
                  <a:pt x="611423" y="603266"/>
                  <a:pt x="603193" y="611423"/>
                  <a:pt x="592316" y="611423"/>
                </a:cubicBezTo>
                <a:lnTo>
                  <a:pt x="55073" y="611423"/>
                </a:lnTo>
                <a:cubicBezTo>
                  <a:pt x="44196" y="611423"/>
                  <a:pt x="35966" y="603266"/>
                  <a:pt x="35966" y="592386"/>
                </a:cubicBezTo>
                <a:lnTo>
                  <a:pt x="35966" y="55073"/>
                </a:lnTo>
                <a:cubicBezTo>
                  <a:pt x="35966" y="44193"/>
                  <a:pt x="44196" y="36036"/>
                  <a:pt x="55073" y="36036"/>
                </a:cubicBezTo>
                <a:close/>
                <a:moveTo>
                  <a:pt x="305712" y="107898"/>
                </a:moveTo>
                <a:cubicBezTo>
                  <a:pt x="295780" y="107899"/>
                  <a:pt x="287730" y="115950"/>
                  <a:pt x="287729" y="125881"/>
                </a:cubicBezTo>
                <a:lnTo>
                  <a:pt x="287729" y="233779"/>
                </a:lnTo>
                <a:cubicBezTo>
                  <a:pt x="287730" y="243711"/>
                  <a:pt x="295780" y="251761"/>
                  <a:pt x="305712" y="251762"/>
                </a:cubicBezTo>
                <a:lnTo>
                  <a:pt x="521508" y="251762"/>
                </a:lnTo>
                <a:cubicBezTo>
                  <a:pt x="531440" y="251761"/>
                  <a:pt x="539490" y="243711"/>
                  <a:pt x="539491" y="233779"/>
                </a:cubicBezTo>
                <a:lnTo>
                  <a:pt x="539491" y="125881"/>
                </a:lnTo>
                <a:cubicBezTo>
                  <a:pt x="539490" y="115950"/>
                  <a:pt x="531440" y="107899"/>
                  <a:pt x="521508" y="107898"/>
                </a:cubicBezTo>
                <a:lnTo>
                  <a:pt x="305712" y="107898"/>
                </a:lnTo>
                <a:close/>
                <a:moveTo>
                  <a:pt x="107898" y="143864"/>
                </a:moveTo>
                <a:lnTo>
                  <a:pt x="107898" y="179830"/>
                </a:lnTo>
                <a:lnTo>
                  <a:pt x="215797" y="179830"/>
                </a:lnTo>
                <a:lnTo>
                  <a:pt x="215797" y="143864"/>
                </a:lnTo>
                <a:lnTo>
                  <a:pt x="107898" y="143864"/>
                </a:lnTo>
                <a:close/>
                <a:moveTo>
                  <a:pt x="323695" y="143864"/>
                </a:moveTo>
                <a:lnTo>
                  <a:pt x="503525" y="143864"/>
                </a:lnTo>
                <a:lnTo>
                  <a:pt x="503525" y="215796"/>
                </a:lnTo>
                <a:lnTo>
                  <a:pt x="323695" y="215796"/>
                </a:lnTo>
                <a:lnTo>
                  <a:pt x="323695" y="143864"/>
                </a:lnTo>
                <a:close/>
                <a:moveTo>
                  <a:pt x="305712" y="287729"/>
                </a:moveTo>
                <a:cubicBezTo>
                  <a:pt x="295780" y="287730"/>
                  <a:pt x="287730" y="295780"/>
                  <a:pt x="287729" y="305712"/>
                </a:cubicBezTo>
                <a:lnTo>
                  <a:pt x="287729" y="413610"/>
                </a:lnTo>
                <a:cubicBezTo>
                  <a:pt x="287730" y="423541"/>
                  <a:pt x="295780" y="431592"/>
                  <a:pt x="305712" y="431593"/>
                </a:cubicBezTo>
                <a:lnTo>
                  <a:pt x="521508" y="431593"/>
                </a:lnTo>
                <a:cubicBezTo>
                  <a:pt x="531440" y="431592"/>
                  <a:pt x="539490" y="423541"/>
                  <a:pt x="539491" y="413610"/>
                </a:cubicBezTo>
                <a:lnTo>
                  <a:pt x="539491" y="305712"/>
                </a:lnTo>
                <a:cubicBezTo>
                  <a:pt x="539490" y="295780"/>
                  <a:pt x="531440" y="287730"/>
                  <a:pt x="521508" y="287729"/>
                </a:cubicBezTo>
                <a:lnTo>
                  <a:pt x="305712" y="287729"/>
                </a:lnTo>
                <a:close/>
                <a:moveTo>
                  <a:pt x="107898" y="323695"/>
                </a:moveTo>
                <a:lnTo>
                  <a:pt x="107898" y="359661"/>
                </a:lnTo>
                <a:lnTo>
                  <a:pt x="215797" y="359661"/>
                </a:lnTo>
                <a:lnTo>
                  <a:pt x="215797" y="323695"/>
                </a:lnTo>
                <a:lnTo>
                  <a:pt x="107898" y="323695"/>
                </a:lnTo>
                <a:close/>
                <a:moveTo>
                  <a:pt x="323695" y="323695"/>
                </a:moveTo>
                <a:lnTo>
                  <a:pt x="503525" y="323695"/>
                </a:lnTo>
                <a:lnTo>
                  <a:pt x="503525" y="395627"/>
                </a:lnTo>
                <a:lnTo>
                  <a:pt x="323695" y="395627"/>
                </a:lnTo>
                <a:lnTo>
                  <a:pt x="323695" y="323695"/>
                </a:lnTo>
                <a:close/>
                <a:moveTo>
                  <a:pt x="107898" y="503525"/>
                </a:moveTo>
                <a:lnTo>
                  <a:pt x="107898" y="539491"/>
                </a:lnTo>
                <a:lnTo>
                  <a:pt x="535838" y="539491"/>
                </a:lnTo>
                <a:lnTo>
                  <a:pt x="535838" y="503525"/>
                </a:lnTo>
                <a:lnTo>
                  <a:pt x="107898" y="503525"/>
                </a:lnTo>
                <a:close/>
              </a:path>
            </a:pathLst>
          </a:custGeom>
          <a:solidFill>
            <a:srgbClr val="D4572D"/>
          </a:solidFill>
          <a:ln w="35722" cap="flat">
            <a:noFill/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5B3DCD34-25ED-1C43-5CC9-9210452D0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97937"/>
              </p:ext>
            </p:extLst>
          </p:nvPr>
        </p:nvGraphicFramePr>
        <p:xfrm>
          <a:off x="539538" y="2485040"/>
          <a:ext cx="3684253" cy="100595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3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572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Дебет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572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Алатырский район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150 000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Box 21">
            <a:extLst>
              <a:ext uri="{FF2B5EF4-FFF2-40B4-BE49-F238E27FC236}">
                <a16:creationId xmlns:a16="http://schemas.microsoft.com/office/drawing/2014/main" id="{CC1906F9-2C58-ABB4-7EF4-EDA9C1CC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048" y="1772816"/>
            <a:ext cx="2546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Ф 0503125 (120551660)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Минэконом</a:t>
            </a:r>
            <a:r>
              <a:rPr lang="ru-RU" altLang="ru-RU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развития</a:t>
            </a:r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927123DF-D868-AE81-452A-A30E1EA39CB3}"/>
              </a:ext>
            </a:extLst>
          </p:cNvPr>
          <p:cNvSpPr/>
          <p:nvPr/>
        </p:nvSpPr>
        <p:spPr>
          <a:xfrm>
            <a:off x="7605342" y="1851467"/>
            <a:ext cx="431793" cy="431793"/>
          </a:xfrm>
          <a:custGeom>
            <a:avLst/>
            <a:gdLst>
              <a:gd name="connsiteX0" fmla="*/ 55073 w 647389"/>
              <a:gd name="connsiteY0" fmla="*/ 0 h 647389"/>
              <a:gd name="connsiteX1" fmla="*/ 0 w 647389"/>
              <a:gd name="connsiteY1" fmla="*/ 55073 h 647389"/>
              <a:gd name="connsiteX2" fmla="*/ 0 w 647389"/>
              <a:gd name="connsiteY2" fmla="*/ 592386 h 647389"/>
              <a:gd name="connsiteX3" fmla="*/ 55073 w 647389"/>
              <a:gd name="connsiteY3" fmla="*/ 647389 h 647389"/>
              <a:gd name="connsiteX4" fmla="*/ 592316 w 647389"/>
              <a:gd name="connsiteY4" fmla="*/ 647389 h 647389"/>
              <a:gd name="connsiteX5" fmla="*/ 647390 w 647389"/>
              <a:gd name="connsiteY5" fmla="*/ 592386 h 647389"/>
              <a:gd name="connsiteX6" fmla="*/ 647390 w 647389"/>
              <a:gd name="connsiteY6" fmla="*/ 55073 h 647389"/>
              <a:gd name="connsiteX7" fmla="*/ 592316 w 647389"/>
              <a:gd name="connsiteY7" fmla="*/ 0 h 647389"/>
              <a:gd name="connsiteX8" fmla="*/ 55073 w 647389"/>
              <a:gd name="connsiteY8" fmla="*/ 0 h 647389"/>
              <a:gd name="connsiteX9" fmla="*/ 55073 w 647389"/>
              <a:gd name="connsiteY9" fmla="*/ 36036 h 647389"/>
              <a:gd name="connsiteX10" fmla="*/ 592316 w 647389"/>
              <a:gd name="connsiteY10" fmla="*/ 36036 h 647389"/>
              <a:gd name="connsiteX11" fmla="*/ 611423 w 647389"/>
              <a:gd name="connsiteY11" fmla="*/ 55073 h 647389"/>
              <a:gd name="connsiteX12" fmla="*/ 611423 w 647389"/>
              <a:gd name="connsiteY12" fmla="*/ 592386 h 647389"/>
              <a:gd name="connsiteX13" fmla="*/ 592316 w 647389"/>
              <a:gd name="connsiteY13" fmla="*/ 611423 h 647389"/>
              <a:gd name="connsiteX14" fmla="*/ 55073 w 647389"/>
              <a:gd name="connsiteY14" fmla="*/ 611423 h 647389"/>
              <a:gd name="connsiteX15" fmla="*/ 35966 w 647389"/>
              <a:gd name="connsiteY15" fmla="*/ 592386 h 647389"/>
              <a:gd name="connsiteX16" fmla="*/ 35966 w 647389"/>
              <a:gd name="connsiteY16" fmla="*/ 55073 h 647389"/>
              <a:gd name="connsiteX17" fmla="*/ 55073 w 647389"/>
              <a:gd name="connsiteY17" fmla="*/ 36036 h 647389"/>
              <a:gd name="connsiteX18" fmla="*/ 305712 w 647389"/>
              <a:gd name="connsiteY18" fmla="*/ 107898 h 647389"/>
              <a:gd name="connsiteX19" fmla="*/ 287729 w 647389"/>
              <a:gd name="connsiteY19" fmla="*/ 125881 h 647389"/>
              <a:gd name="connsiteX20" fmla="*/ 287729 w 647389"/>
              <a:gd name="connsiteY20" fmla="*/ 233779 h 647389"/>
              <a:gd name="connsiteX21" fmla="*/ 305712 w 647389"/>
              <a:gd name="connsiteY21" fmla="*/ 251762 h 647389"/>
              <a:gd name="connsiteX22" fmla="*/ 521508 w 647389"/>
              <a:gd name="connsiteY22" fmla="*/ 251762 h 647389"/>
              <a:gd name="connsiteX23" fmla="*/ 539491 w 647389"/>
              <a:gd name="connsiteY23" fmla="*/ 233779 h 647389"/>
              <a:gd name="connsiteX24" fmla="*/ 539491 w 647389"/>
              <a:gd name="connsiteY24" fmla="*/ 125881 h 647389"/>
              <a:gd name="connsiteX25" fmla="*/ 521508 w 647389"/>
              <a:gd name="connsiteY25" fmla="*/ 107898 h 647389"/>
              <a:gd name="connsiteX26" fmla="*/ 305712 w 647389"/>
              <a:gd name="connsiteY26" fmla="*/ 107898 h 647389"/>
              <a:gd name="connsiteX27" fmla="*/ 107898 w 647389"/>
              <a:gd name="connsiteY27" fmla="*/ 143864 h 647389"/>
              <a:gd name="connsiteX28" fmla="*/ 107898 w 647389"/>
              <a:gd name="connsiteY28" fmla="*/ 179830 h 647389"/>
              <a:gd name="connsiteX29" fmla="*/ 215797 w 647389"/>
              <a:gd name="connsiteY29" fmla="*/ 179830 h 647389"/>
              <a:gd name="connsiteX30" fmla="*/ 215797 w 647389"/>
              <a:gd name="connsiteY30" fmla="*/ 143864 h 647389"/>
              <a:gd name="connsiteX31" fmla="*/ 107898 w 647389"/>
              <a:gd name="connsiteY31" fmla="*/ 143864 h 647389"/>
              <a:gd name="connsiteX32" fmla="*/ 323695 w 647389"/>
              <a:gd name="connsiteY32" fmla="*/ 143864 h 647389"/>
              <a:gd name="connsiteX33" fmla="*/ 503525 w 647389"/>
              <a:gd name="connsiteY33" fmla="*/ 143864 h 647389"/>
              <a:gd name="connsiteX34" fmla="*/ 503525 w 647389"/>
              <a:gd name="connsiteY34" fmla="*/ 215796 h 647389"/>
              <a:gd name="connsiteX35" fmla="*/ 323695 w 647389"/>
              <a:gd name="connsiteY35" fmla="*/ 215796 h 647389"/>
              <a:gd name="connsiteX36" fmla="*/ 323695 w 647389"/>
              <a:gd name="connsiteY36" fmla="*/ 143864 h 647389"/>
              <a:gd name="connsiteX37" fmla="*/ 305712 w 647389"/>
              <a:gd name="connsiteY37" fmla="*/ 287729 h 647389"/>
              <a:gd name="connsiteX38" fmla="*/ 287729 w 647389"/>
              <a:gd name="connsiteY38" fmla="*/ 305712 h 647389"/>
              <a:gd name="connsiteX39" fmla="*/ 287729 w 647389"/>
              <a:gd name="connsiteY39" fmla="*/ 413610 h 647389"/>
              <a:gd name="connsiteX40" fmla="*/ 305712 w 647389"/>
              <a:gd name="connsiteY40" fmla="*/ 431593 h 647389"/>
              <a:gd name="connsiteX41" fmla="*/ 521508 w 647389"/>
              <a:gd name="connsiteY41" fmla="*/ 431593 h 647389"/>
              <a:gd name="connsiteX42" fmla="*/ 539491 w 647389"/>
              <a:gd name="connsiteY42" fmla="*/ 413610 h 647389"/>
              <a:gd name="connsiteX43" fmla="*/ 539491 w 647389"/>
              <a:gd name="connsiteY43" fmla="*/ 305712 h 647389"/>
              <a:gd name="connsiteX44" fmla="*/ 521508 w 647389"/>
              <a:gd name="connsiteY44" fmla="*/ 287729 h 647389"/>
              <a:gd name="connsiteX45" fmla="*/ 305712 w 647389"/>
              <a:gd name="connsiteY45" fmla="*/ 287729 h 647389"/>
              <a:gd name="connsiteX46" fmla="*/ 107898 w 647389"/>
              <a:gd name="connsiteY46" fmla="*/ 323695 h 647389"/>
              <a:gd name="connsiteX47" fmla="*/ 107898 w 647389"/>
              <a:gd name="connsiteY47" fmla="*/ 359661 h 647389"/>
              <a:gd name="connsiteX48" fmla="*/ 215797 w 647389"/>
              <a:gd name="connsiteY48" fmla="*/ 359661 h 647389"/>
              <a:gd name="connsiteX49" fmla="*/ 215797 w 647389"/>
              <a:gd name="connsiteY49" fmla="*/ 323695 h 647389"/>
              <a:gd name="connsiteX50" fmla="*/ 107898 w 647389"/>
              <a:gd name="connsiteY50" fmla="*/ 323695 h 647389"/>
              <a:gd name="connsiteX51" fmla="*/ 323695 w 647389"/>
              <a:gd name="connsiteY51" fmla="*/ 323695 h 647389"/>
              <a:gd name="connsiteX52" fmla="*/ 503525 w 647389"/>
              <a:gd name="connsiteY52" fmla="*/ 323695 h 647389"/>
              <a:gd name="connsiteX53" fmla="*/ 503525 w 647389"/>
              <a:gd name="connsiteY53" fmla="*/ 395627 h 647389"/>
              <a:gd name="connsiteX54" fmla="*/ 323695 w 647389"/>
              <a:gd name="connsiteY54" fmla="*/ 395627 h 647389"/>
              <a:gd name="connsiteX55" fmla="*/ 323695 w 647389"/>
              <a:gd name="connsiteY55" fmla="*/ 323695 h 647389"/>
              <a:gd name="connsiteX56" fmla="*/ 107898 w 647389"/>
              <a:gd name="connsiteY56" fmla="*/ 503525 h 647389"/>
              <a:gd name="connsiteX57" fmla="*/ 107898 w 647389"/>
              <a:gd name="connsiteY57" fmla="*/ 539491 h 647389"/>
              <a:gd name="connsiteX58" fmla="*/ 535838 w 647389"/>
              <a:gd name="connsiteY58" fmla="*/ 539491 h 647389"/>
              <a:gd name="connsiteX59" fmla="*/ 535838 w 647389"/>
              <a:gd name="connsiteY59" fmla="*/ 503525 h 647389"/>
              <a:gd name="connsiteX60" fmla="*/ 107898 w 647389"/>
              <a:gd name="connsiteY60" fmla="*/ 503525 h 64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47389" h="647389">
                <a:moveTo>
                  <a:pt x="55073" y="0"/>
                </a:moveTo>
                <a:cubicBezTo>
                  <a:pt x="24892" y="0"/>
                  <a:pt x="0" y="24890"/>
                  <a:pt x="0" y="55073"/>
                </a:cubicBezTo>
                <a:lnTo>
                  <a:pt x="0" y="592386"/>
                </a:lnTo>
                <a:cubicBezTo>
                  <a:pt x="0" y="622569"/>
                  <a:pt x="24892" y="647389"/>
                  <a:pt x="55073" y="647389"/>
                </a:cubicBezTo>
                <a:lnTo>
                  <a:pt x="592316" y="647389"/>
                </a:lnTo>
                <a:cubicBezTo>
                  <a:pt x="622497" y="647389"/>
                  <a:pt x="647390" y="622569"/>
                  <a:pt x="647390" y="592386"/>
                </a:cubicBezTo>
                <a:lnTo>
                  <a:pt x="647390" y="55073"/>
                </a:lnTo>
                <a:cubicBezTo>
                  <a:pt x="647390" y="24890"/>
                  <a:pt x="622497" y="0"/>
                  <a:pt x="592316" y="0"/>
                </a:cubicBezTo>
                <a:lnTo>
                  <a:pt x="55073" y="0"/>
                </a:lnTo>
                <a:close/>
                <a:moveTo>
                  <a:pt x="55073" y="36036"/>
                </a:moveTo>
                <a:lnTo>
                  <a:pt x="592316" y="36036"/>
                </a:lnTo>
                <a:cubicBezTo>
                  <a:pt x="603193" y="36036"/>
                  <a:pt x="611423" y="44193"/>
                  <a:pt x="611423" y="55073"/>
                </a:cubicBezTo>
                <a:lnTo>
                  <a:pt x="611423" y="592386"/>
                </a:lnTo>
                <a:cubicBezTo>
                  <a:pt x="611423" y="603266"/>
                  <a:pt x="603193" y="611423"/>
                  <a:pt x="592316" y="611423"/>
                </a:cubicBezTo>
                <a:lnTo>
                  <a:pt x="55073" y="611423"/>
                </a:lnTo>
                <a:cubicBezTo>
                  <a:pt x="44196" y="611423"/>
                  <a:pt x="35966" y="603266"/>
                  <a:pt x="35966" y="592386"/>
                </a:cubicBezTo>
                <a:lnTo>
                  <a:pt x="35966" y="55073"/>
                </a:lnTo>
                <a:cubicBezTo>
                  <a:pt x="35966" y="44193"/>
                  <a:pt x="44196" y="36036"/>
                  <a:pt x="55073" y="36036"/>
                </a:cubicBezTo>
                <a:close/>
                <a:moveTo>
                  <a:pt x="305712" y="107898"/>
                </a:moveTo>
                <a:cubicBezTo>
                  <a:pt x="295780" y="107899"/>
                  <a:pt x="287730" y="115950"/>
                  <a:pt x="287729" y="125881"/>
                </a:cubicBezTo>
                <a:lnTo>
                  <a:pt x="287729" y="233779"/>
                </a:lnTo>
                <a:cubicBezTo>
                  <a:pt x="287730" y="243711"/>
                  <a:pt x="295780" y="251761"/>
                  <a:pt x="305712" y="251762"/>
                </a:cubicBezTo>
                <a:lnTo>
                  <a:pt x="521508" y="251762"/>
                </a:lnTo>
                <a:cubicBezTo>
                  <a:pt x="531440" y="251761"/>
                  <a:pt x="539490" y="243711"/>
                  <a:pt x="539491" y="233779"/>
                </a:cubicBezTo>
                <a:lnTo>
                  <a:pt x="539491" y="125881"/>
                </a:lnTo>
                <a:cubicBezTo>
                  <a:pt x="539490" y="115950"/>
                  <a:pt x="531440" y="107899"/>
                  <a:pt x="521508" y="107898"/>
                </a:cubicBezTo>
                <a:lnTo>
                  <a:pt x="305712" y="107898"/>
                </a:lnTo>
                <a:close/>
                <a:moveTo>
                  <a:pt x="107898" y="143864"/>
                </a:moveTo>
                <a:lnTo>
                  <a:pt x="107898" y="179830"/>
                </a:lnTo>
                <a:lnTo>
                  <a:pt x="215797" y="179830"/>
                </a:lnTo>
                <a:lnTo>
                  <a:pt x="215797" y="143864"/>
                </a:lnTo>
                <a:lnTo>
                  <a:pt x="107898" y="143864"/>
                </a:lnTo>
                <a:close/>
                <a:moveTo>
                  <a:pt x="323695" y="143864"/>
                </a:moveTo>
                <a:lnTo>
                  <a:pt x="503525" y="143864"/>
                </a:lnTo>
                <a:lnTo>
                  <a:pt x="503525" y="215796"/>
                </a:lnTo>
                <a:lnTo>
                  <a:pt x="323695" y="215796"/>
                </a:lnTo>
                <a:lnTo>
                  <a:pt x="323695" y="143864"/>
                </a:lnTo>
                <a:close/>
                <a:moveTo>
                  <a:pt x="305712" y="287729"/>
                </a:moveTo>
                <a:cubicBezTo>
                  <a:pt x="295780" y="287730"/>
                  <a:pt x="287730" y="295780"/>
                  <a:pt x="287729" y="305712"/>
                </a:cubicBezTo>
                <a:lnTo>
                  <a:pt x="287729" y="413610"/>
                </a:lnTo>
                <a:cubicBezTo>
                  <a:pt x="287730" y="423541"/>
                  <a:pt x="295780" y="431592"/>
                  <a:pt x="305712" y="431593"/>
                </a:cubicBezTo>
                <a:lnTo>
                  <a:pt x="521508" y="431593"/>
                </a:lnTo>
                <a:cubicBezTo>
                  <a:pt x="531440" y="431592"/>
                  <a:pt x="539490" y="423541"/>
                  <a:pt x="539491" y="413610"/>
                </a:cubicBezTo>
                <a:lnTo>
                  <a:pt x="539491" y="305712"/>
                </a:lnTo>
                <a:cubicBezTo>
                  <a:pt x="539490" y="295780"/>
                  <a:pt x="531440" y="287730"/>
                  <a:pt x="521508" y="287729"/>
                </a:cubicBezTo>
                <a:lnTo>
                  <a:pt x="305712" y="287729"/>
                </a:lnTo>
                <a:close/>
                <a:moveTo>
                  <a:pt x="107898" y="323695"/>
                </a:moveTo>
                <a:lnTo>
                  <a:pt x="107898" y="359661"/>
                </a:lnTo>
                <a:lnTo>
                  <a:pt x="215797" y="359661"/>
                </a:lnTo>
                <a:lnTo>
                  <a:pt x="215797" y="323695"/>
                </a:lnTo>
                <a:lnTo>
                  <a:pt x="107898" y="323695"/>
                </a:lnTo>
                <a:close/>
                <a:moveTo>
                  <a:pt x="323695" y="323695"/>
                </a:moveTo>
                <a:lnTo>
                  <a:pt x="503525" y="323695"/>
                </a:lnTo>
                <a:lnTo>
                  <a:pt x="503525" y="395627"/>
                </a:lnTo>
                <a:lnTo>
                  <a:pt x="323695" y="395627"/>
                </a:lnTo>
                <a:lnTo>
                  <a:pt x="323695" y="323695"/>
                </a:lnTo>
                <a:close/>
                <a:moveTo>
                  <a:pt x="107898" y="503525"/>
                </a:moveTo>
                <a:lnTo>
                  <a:pt x="107898" y="539491"/>
                </a:lnTo>
                <a:lnTo>
                  <a:pt x="535838" y="539491"/>
                </a:lnTo>
                <a:lnTo>
                  <a:pt x="535838" y="503525"/>
                </a:lnTo>
                <a:lnTo>
                  <a:pt x="107898" y="503525"/>
                </a:lnTo>
                <a:close/>
              </a:path>
            </a:pathLst>
          </a:custGeom>
          <a:solidFill>
            <a:srgbClr val="D4572D"/>
          </a:solidFill>
          <a:ln w="35722" cap="flat">
            <a:noFill/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F637AB3F-4CD0-D98A-F667-ADDD6A2B4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848" y="1772816"/>
            <a:ext cx="3700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Ф 0503125 (120651560, 130251830)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Алатырский район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6DC24EAF-32FE-7669-9C76-702B71617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76575"/>
              </p:ext>
            </p:extLst>
          </p:nvPr>
        </p:nvGraphicFramePr>
        <p:xfrm>
          <a:off x="7605342" y="2485040"/>
          <a:ext cx="3684253" cy="100595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3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572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Кредит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572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Минэкономразвития</a:t>
                      </a:r>
                    </a:p>
                  </a:txBody>
                  <a:tcPr marL="91419" marR="91419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148 000</a:t>
                      </a:r>
                    </a:p>
                  </a:txBody>
                  <a:tcPr marL="91419" marR="9141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042581D7-2675-4D91-3BA4-0CB76938F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33005"/>
              </p:ext>
            </p:extLst>
          </p:nvPr>
        </p:nvGraphicFramePr>
        <p:xfrm>
          <a:off x="4010574" y="3525036"/>
          <a:ext cx="3684253" cy="134107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3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572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Сумма</a:t>
                      </a:r>
                    </a:p>
                  </a:txBody>
                  <a:tcPr marL="91419" marR="9141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572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Алатырский район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150 000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91419" marR="9141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Минэкономразвития</a:t>
                      </a:r>
                    </a:p>
                  </a:txBody>
                  <a:tcPr marL="91419" marR="91419" marT="45690" marB="456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148 000</a:t>
                      </a:r>
                    </a:p>
                  </a:txBody>
                  <a:tcPr marL="91419" marR="91419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91419" marR="91419" marT="45690" marB="456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2 000</a:t>
                      </a:r>
                    </a:p>
                  </a:txBody>
                  <a:tcPr marL="91419" marR="91419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76557"/>
                  </a:ext>
                </a:extLst>
              </a:tr>
            </a:tbl>
          </a:graphicData>
        </a:graphic>
      </p:graphicFrame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0209BA86-7106-10D8-1F30-4BA53BEDADF7}"/>
              </a:ext>
            </a:extLst>
          </p:cNvPr>
          <p:cNvCxnSpPr>
            <a:cxnSpLocks/>
          </p:cNvCxnSpPr>
          <p:nvPr/>
        </p:nvCxnSpPr>
        <p:spPr>
          <a:xfrm>
            <a:off x="4483100" y="2672086"/>
            <a:ext cx="2900926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77">
            <a:extLst>
              <a:ext uri="{FF2B5EF4-FFF2-40B4-BE49-F238E27FC236}">
                <a16:creationId xmlns:a16="http://schemas.microsoft.com/office/drawing/2014/main" id="{64A2EA0C-211F-169D-1D75-437D42EB5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829" y="2241541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ru-RU" altLang="ru-RU" dirty="0"/>
              <a:t>сверка</a:t>
            </a:r>
          </a:p>
        </p:txBody>
      </p:sp>
      <p:sp>
        <p:nvSpPr>
          <p:cNvPr id="47" name="TextBox 77">
            <a:extLst>
              <a:ext uri="{FF2B5EF4-FFF2-40B4-BE49-F238E27FC236}">
                <a16:creationId xmlns:a16="http://schemas.microsoft.com/office/drawing/2014/main" id="{6B8E42A8-F121-7135-598F-2CEE9BFA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026" y="2807278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ru-RU" altLang="ru-RU" dirty="0"/>
              <a:t>протокол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8FB1B711-7805-87E2-5202-D402A380B100}"/>
              </a:ext>
            </a:extLst>
          </p:cNvPr>
          <p:cNvGrpSpPr/>
          <p:nvPr/>
        </p:nvGrpSpPr>
        <p:grpSpPr>
          <a:xfrm rot="10800000">
            <a:off x="5852849" y="2679258"/>
            <a:ext cx="81271" cy="749713"/>
            <a:chOff x="10364926" y="4095856"/>
            <a:chExt cx="0" cy="617515"/>
          </a:xfrm>
        </p:grpSpPr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5BC06CFF-4CBD-DA39-56C2-C3EEBC2E47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4926" y="4095856"/>
              <a:ext cx="0" cy="19901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2F6EB656-2CCD-CDD2-D1D1-6C7BCA52EA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4926" y="4561568"/>
              <a:ext cx="0" cy="15180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833627"/>
      </p:ext>
    </p:extLst>
  </p:cSld>
  <p:clrMapOvr>
    <a:masterClrMapping/>
  </p:clrMapOvr>
</p:sld>
</file>

<file path=ppt/theme/theme1.xml><?xml version="1.0" encoding="utf-8"?>
<a:theme xmlns:a="http://schemas.openxmlformats.org/drawingml/2006/main" name="KS_black-orange 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S_black-orange 16x9" id="{9C8EA560-199A-4CEE-97B4-CF8182E5EF5C}" vid="{48459BC0-1087-4390-9F3F-7B275A528A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KS_black-orange 16x9</Template>
  <TotalTime>72259</TotalTime>
  <Words>976</Words>
  <Application>Microsoft Office PowerPoint</Application>
  <PresentationFormat>Широкоэкранный</PresentationFormat>
  <Paragraphs>180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Segoe UI</vt:lpstr>
      <vt:lpstr>Segoe UI Black</vt:lpstr>
      <vt:lpstr>Segoe UI Light</vt:lpstr>
      <vt:lpstr>Segoe UI Semibold</vt:lpstr>
      <vt:lpstr>KS_black-orange 16x9</vt:lpstr>
      <vt:lpstr>Презентация PowerPoint</vt:lpstr>
      <vt:lpstr>Презентация PowerPoint</vt:lpstr>
      <vt:lpstr>Презентация PowerPoint</vt:lpstr>
      <vt:lpstr>Решаемые задачи</vt:lpstr>
      <vt:lpstr>Контрольные соотношения</vt:lpstr>
      <vt:lpstr>Управление сбором отчетности</vt:lpstr>
      <vt:lpstr>Excel-клиент</vt:lpstr>
      <vt:lpstr>Конструктор отчетов</vt:lpstr>
      <vt:lpstr>Реализована взаимовыверка форм 0503125</vt:lpstr>
      <vt:lpstr>Консолидация</vt:lpstr>
      <vt:lpstr>Сверка с данными УФК</vt:lpstr>
      <vt:lpstr>Анализ данных</vt:lpstr>
      <vt:lpstr>Электронный документооборот</vt:lpstr>
      <vt:lpstr>Презентация PowerPoint</vt:lpstr>
      <vt:lpstr>Публикация данных на сайте</vt:lpstr>
      <vt:lpstr>Эффекты подключения всей сети учреждений</vt:lpstr>
      <vt:lpstr>Импортозамещение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Шмелев Александр Алексеевич</dc:creator>
  <cp:lastModifiedBy>Шмелев Александр Алексеевич</cp:lastModifiedBy>
  <cp:revision>2126</cp:revision>
  <dcterms:created xsi:type="dcterms:W3CDTF">2011-05-12T04:19:48Z</dcterms:created>
  <dcterms:modified xsi:type="dcterms:W3CDTF">2023-06-02T12:58:20Z</dcterms:modified>
</cp:coreProperties>
</file>